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63" r:id="rId4"/>
    <p:sldId id="257" r:id="rId5"/>
    <p:sldId id="258" r:id="rId6"/>
    <p:sldId id="259" r:id="rId7"/>
    <p:sldId id="260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07CF0C"/>
    <a:srgbClr val="3CD1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0" autoAdjust="0"/>
    <p:restoredTop sz="94660"/>
  </p:normalViewPr>
  <p:slideViewPr>
    <p:cSldViewPr snapToGrid="0">
      <p:cViewPr varScale="1">
        <p:scale>
          <a:sx n="88" d="100"/>
          <a:sy n="88" d="100"/>
        </p:scale>
        <p:origin x="5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shreya Satish" userId="adbcac63834cbc86" providerId="LiveId" clId="{D2EBEFB9-D3C8-4260-A1C4-8784F8F76CC6}"/>
    <pc:docChg chg="undo custSel addSld delSld modSld sldOrd">
      <pc:chgData name="Anushreya Satish" userId="adbcac63834cbc86" providerId="LiveId" clId="{D2EBEFB9-D3C8-4260-A1C4-8784F8F76CC6}" dt="2021-10-10T14:37:02.875" v="2510" actId="20577"/>
      <pc:docMkLst>
        <pc:docMk/>
      </pc:docMkLst>
      <pc:sldChg chg="addSp modSp mod">
        <pc:chgData name="Anushreya Satish" userId="adbcac63834cbc86" providerId="LiveId" clId="{D2EBEFB9-D3C8-4260-A1C4-8784F8F76CC6}" dt="2021-10-10T14:26:22.621" v="2252" actId="1076"/>
        <pc:sldMkLst>
          <pc:docMk/>
          <pc:sldMk cId="3103521912" sldId="256"/>
        </pc:sldMkLst>
        <pc:spChg chg="mod">
          <ac:chgData name="Anushreya Satish" userId="adbcac63834cbc86" providerId="LiveId" clId="{D2EBEFB9-D3C8-4260-A1C4-8784F8F76CC6}" dt="2021-10-10T14:26:22.621" v="2252" actId="1076"/>
          <ac:spMkLst>
            <pc:docMk/>
            <pc:sldMk cId="3103521912" sldId="256"/>
            <ac:spMk id="3" creationId="{5A72AAC7-8895-4F37-8E56-A47FDA08DF0C}"/>
          </ac:spMkLst>
        </pc:spChg>
        <pc:picChg chg="add mod">
          <ac:chgData name="Anushreya Satish" userId="adbcac63834cbc86" providerId="LiveId" clId="{D2EBEFB9-D3C8-4260-A1C4-8784F8F76CC6}" dt="2021-10-10T14:26:22.621" v="2252" actId="1076"/>
          <ac:picMkLst>
            <pc:docMk/>
            <pc:sldMk cId="3103521912" sldId="256"/>
            <ac:picMk id="4" creationId="{F40E7F67-DC2F-4083-9A23-773B5B9C793D}"/>
          </ac:picMkLst>
        </pc:picChg>
        <pc:picChg chg="add mod">
          <ac:chgData name="Anushreya Satish" userId="adbcac63834cbc86" providerId="LiveId" clId="{D2EBEFB9-D3C8-4260-A1C4-8784F8F76CC6}" dt="2021-10-10T14:26:22.621" v="2252" actId="1076"/>
          <ac:picMkLst>
            <pc:docMk/>
            <pc:sldMk cId="3103521912" sldId="256"/>
            <ac:picMk id="5" creationId="{FC4AC5B1-D089-4083-89EF-25519A3F717E}"/>
          </ac:picMkLst>
        </pc:picChg>
        <pc:picChg chg="mod">
          <ac:chgData name="Anushreya Satish" userId="adbcac63834cbc86" providerId="LiveId" clId="{D2EBEFB9-D3C8-4260-A1C4-8784F8F76CC6}" dt="2021-10-10T14:26:22.621" v="2252" actId="1076"/>
          <ac:picMkLst>
            <pc:docMk/>
            <pc:sldMk cId="3103521912" sldId="256"/>
            <ac:picMk id="1028" creationId="{DADF19F0-B5D5-4BE7-9F92-10B77A0B2FC1}"/>
          </ac:picMkLst>
        </pc:picChg>
      </pc:sldChg>
      <pc:sldChg chg="addSp modSp mod">
        <pc:chgData name="Anushreya Satish" userId="adbcac63834cbc86" providerId="LiveId" clId="{D2EBEFB9-D3C8-4260-A1C4-8784F8F76CC6}" dt="2021-10-10T10:34:00.345" v="1658" actId="14100"/>
        <pc:sldMkLst>
          <pc:docMk/>
          <pc:sldMk cId="1300657802" sldId="257"/>
        </pc:sldMkLst>
        <pc:spChg chg="mod ord">
          <ac:chgData name="Anushreya Satish" userId="adbcac63834cbc86" providerId="LiveId" clId="{D2EBEFB9-D3C8-4260-A1C4-8784F8F76CC6}" dt="2021-10-10T10:34:00.345" v="1658" actId="14100"/>
          <ac:spMkLst>
            <pc:docMk/>
            <pc:sldMk cId="1300657802" sldId="257"/>
            <ac:spMk id="9" creationId="{64E73569-9297-41D4-92FE-7EB8031B4930}"/>
          </ac:spMkLst>
        </pc:spChg>
        <pc:spChg chg="mod">
          <ac:chgData name="Anushreya Satish" userId="adbcac63834cbc86" providerId="LiveId" clId="{D2EBEFB9-D3C8-4260-A1C4-8784F8F76CC6}" dt="2021-10-10T10:34:00.345" v="1658" actId="14100"/>
          <ac:spMkLst>
            <pc:docMk/>
            <pc:sldMk cId="1300657802" sldId="257"/>
            <ac:spMk id="15" creationId="{ED005331-86DF-4C71-A09C-245A3AA0CBD1}"/>
          </ac:spMkLst>
        </pc:spChg>
        <pc:spChg chg="mod">
          <ac:chgData name="Anushreya Satish" userId="adbcac63834cbc86" providerId="LiveId" clId="{D2EBEFB9-D3C8-4260-A1C4-8784F8F76CC6}" dt="2021-10-10T10:34:00.345" v="1658" actId="14100"/>
          <ac:spMkLst>
            <pc:docMk/>
            <pc:sldMk cId="1300657802" sldId="257"/>
            <ac:spMk id="20" creationId="{E0D8CE44-A8C3-492F-9217-9208E98C7D4E}"/>
          </ac:spMkLst>
        </pc:spChg>
        <pc:spChg chg="mod">
          <ac:chgData name="Anushreya Satish" userId="adbcac63834cbc86" providerId="LiveId" clId="{D2EBEFB9-D3C8-4260-A1C4-8784F8F76CC6}" dt="2021-10-10T10:34:00.345" v="1658" actId="14100"/>
          <ac:spMkLst>
            <pc:docMk/>
            <pc:sldMk cId="1300657802" sldId="257"/>
            <ac:spMk id="21" creationId="{2A23A765-6152-4A37-8E3F-F31BBD9F8DF6}"/>
          </ac:spMkLst>
        </pc:spChg>
        <pc:spChg chg="mod">
          <ac:chgData name="Anushreya Satish" userId="adbcac63834cbc86" providerId="LiveId" clId="{D2EBEFB9-D3C8-4260-A1C4-8784F8F76CC6}" dt="2021-10-10T10:34:00.345" v="1658" actId="14100"/>
          <ac:spMkLst>
            <pc:docMk/>
            <pc:sldMk cId="1300657802" sldId="257"/>
            <ac:spMk id="22" creationId="{FF844702-C376-4B36-AA6B-8ADB0BED9325}"/>
          </ac:spMkLst>
        </pc:spChg>
        <pc:grpChg chg="add mod">
          <ac:chgData name="Anushreya Satish" userId="adbcac63834cbc86" providerId="LiveId" clId="{D2EBEFB9-D3C8-4260-A1C4-8784F8F76CC6}" dt="2021-10-10T10:34:00.345" v="1658" actId="14100"/>
          <ac:grpSpMkLst>
            <pc:docMk/>
            <pc:sldMk cId="1300657802" sldId="257"/>
            <ac:grpSpMk id="2" creationId="{E3840096-4A73-48B2-A31C-2CC1ED93820B}"/>
          </ac:grpSpMkLst>
        </pc:grpChg>
        <pc:grpChg chg="mod">
          <ac:chgData name="Anushreya Satish" userId="adbcac63834cbc86" providerId="LiveId" clId="{D2EBEFB9-D3C8-4260-A1C4-8784F8F76CC6}" dt="2021-10-10T10:34:00.345" v="1658" actId="14100"/>
          <ac:grpSpMkLst>
            <pc:docMk/>
            <pc:sldMk cId="1300657802" sldId="257"/>
            <ac:grpSpMk id="4" creationId="{EC68F47E-7C82-4607-8E52-CFBEBD370558}"/>
          </ac:grpSpMkLst>
        </pc:grpChg>
        <pc:grpChg chg="mod">
          <ac:chgData name="Anushreya Satish" userId="adbcac63834cbc86" providerId="LiveId" clId="{D2EBEFB9-D3C8-4260-A1C4-8784F8F76CC6}" dt="2021-10-10T10:34:00.345" v="1658" actId="14100"/>
          <ac:grpSpMkLst>
            <pc:docMk/>
            <pc:sldMk cId="1300657802" sldId="257"/>
            <ac:grpSpMk id="8" creationId="{D14DDB6D-7E43-41BF-B553-7B3E4E0AFB33}"/>
          </ac:grpSpMkLst>
        </pc:grpChg>
        <pc:grpChg chg="mod">
          <ac:chgData name="Anushreya Satish" userId="adbcac63834cbc86" providerId="LiveId" clId="{D2EBEFB9-D3C8-4260-A1C4-8784F8F76CC6}" dt="2021-10-10T10:34:00.345" v="1658" actId="14100"/>
          <ac:grpSpMkLst>
            <pc:docMk/>
            <pc:sldMk cId="1300657802" sldId="257"/>
            <ac:grpSpMk id="12" creationId="{664540D8-EFDB-422A-B80C-B9095B551AE6}"/>
          </ac:grpSpMkLst>
        </pc:grpChg>
        <pc:picChg chg="mod">
          <ac:chgData name="Anushreya Satish" userId="adbcac63834cbc86" providerId="LiveId" clId="{D2EBEFB9-D3C8-4260-A1C4-8784F8F76CC6}" dt="2021-10-10T10:34:00.345" v="1658" actId="14100"/>
          <ac:picMkLst>
            <pc:docMk/>
            <pc:sldMk cId="1300657802" sldId="257"/>
            <ac:picMk id="5" creationId="{F707BAAF-EFFA-4BAA-94A6-8185AF0823C2}"/>
          </ac:picMkLst>
        </pc:picChg>
        <pc:picChg chg="mod">
          <ac:chgData name="Anushreya Satish" userId="adbcac63834cbc86" providerId="LiveId" clId="{D2EBEFB9-D3C8-4260-A1C4-8784F8F76CC6}" dt="2021-10-10T10:34:00.345" v="1658" actId="14100"/>
          <ac:picMkLst>
            <pc:docMk/>
            <pc:sldMk cId="1300657802" sldId="257"/>
            <ac:picMk id="6" creationId="{35017921-9E2F-43EC-95ED-86119B76DD63}"/>
          </ac:picMkLst>
        </pc:picChg>
        <pc:picChg chg="mod">
          <ac:chgData name="Anushreya Satish" userId="adbcac63834cbc86" providerId="LiveId" clId="{D2EBEFB9-D3C8-4260-A1C4-8784F8F76CC6}" dt="2021-10-10T10:34:00.345" v="1658" actId="14100"/>
          <ac:picMkLst>
            <pc:docMk/>
            <pc:sldMk cId="1300657802" sldId="257"/>
            <ac:picMk id="7" creationId="{54FE1FCD-D07E-4ED3-837C-1862C90EF8F2}"/>
          </ac:picMkLst>
        </pc:picChg>
        <pc:picChg chg="mod">
          <ac:chgData name="Anushreya Satish" userId="adbcac63834cbc86" providerId="LiveId" clId="{D2EBEFB9-D3C8-4260-A1C4-8784F8F76CC6}" dt="2021-10-10T10:34:00.345" v="1658" actId="14100"/>
          <ac:picMkLst>
            <pc:docMk/>
            <pc:sldMk cId="1300657802" sldId="257"/>
            <ac:picMk id="2050" creationId="{CE683F7C-5874-4934-9ADF-9801E11B427E}"/>
          </ac:picMkLst>
        </pc:picChg>
        <pc:cxnChg chg="mod">
          <ac:chgData name="Anushreya Satish" userId="adbcac63834cbc86" providerId="LiveId" clId="{D2EBEFB9-D3C8-4260-A1C4-8784F8F76CC6}" dt="2021-10-10T10:34:00.345" v="1658" actId="14100"/>
          <ac:cxnSpMkLst>
            <pc:docMk/>
            <pc:sldMk cId="1300657802" sldId="257"/>
            <ac:cxnSpMk id="11" creationId="{FA781303-09E7-42F9-93F5-05DF6EB4BF44}"/>
          </ac:cxnSpMkLst>
        </pc:cxnChg>
        <pc:cxnChg chg="mod">
          <ac:chgData name="Anushreya Satish" userId="adbcac63834cbc86" providerId="LiveId" clId="{D2EBEFB9-D3C8-4260-A1C4-8784F8F76CC6}" dt="2021-10-10T10:34:00.345" v="1658" actId="14100"/>
          <ac:cxnSpMkLst>
            <pc:docMk/>
            <pc:sldMk cId="1300657802" sldId="257"/>
            <ac:cxnSpMk id="13" creationId="{6740360A-D48E-4329-BE7D-E6CED44AD04A}"/>
          </ac:cxnSpMkLst>
        </pc:cxnChg>
        <pc:cxnChg chg="mod">
          <ac:chgData name="Anushreya Satish" userId="adbcac63834cbc86" providerId="LiveId" clId="{D2EBEFB9-D3C8-4260-A1C4-8784F8F76CC6}" dt="2021-10-10T10:34:00.345" v="1658" actId="14100"/>
          <ac:cxnSpMkLst>
            <pc:docMk/>
            <pc:sldMk cId="1300657802" sldId="257"/>
            <ac:cxnSpMk id="14" creationId="{406A9362-9DF6-4E8A-A6BF-7F94624E4774}"/>
          </ac:cxnSpMkLst>
        </pc:cxnChg>
      </pc:sldChg>
      <pc:sldChg chg="modSp mod">
        <pc:chgData name="Anushreya Satish" userId="adbcac63834cbc86" providerId="LiveId" clId="{D2EBEFB9-D3C8-4260-A1C4-8784F8F76CC6}" dt="2021-10-10T10:36:52.563" v="1687" actId="1076"/>
        <pc:sldMkLst>
          <pc:docMk/>
          <pc:sldMk cId="4216599685" sldId="258"/>
        </pc:sldMkLst>
        <pc:spChg chg="mod">
          <ac:chgData name="Anushreya Satish" userId="adbcac63834cbc86" providerId="LiveId" clId="{D2EBEFB9-D3C8-4260-A1C4-8784F8F76CC6}" dt="2021-10-10T10:36:52.563" v="1687" actId="1076"/>
          <ac:spMkLst>
            <pc:docMk/>
            <pc:sldMk cId="4216599685" sldId="258"/>
            <ac:spMk id="4" creationId="{3CDF50B4-45E0-4470-A795-C02A71365A8E}"/>
          </ac:spMkLst>
        </pc:spChg>
        <pc:grpChg chg="mod">
          <ac:chgData name="Anushreya Satish" userId="adbcac63834cbc86" providerId="LiveId" clId="{D2EBEFB9-D3C8-4260-A1C4-8784F8F76CC6}" dt="2021-10-10T10:36:02.700" v="1683" actId="1076"/>
          <ac:grpSpMkLst>
            <pc:docMk/>
            <pc:sldMk cId="4216599685" sldId="258"/>
            <ac:grpSpMk id="2" creationId="{8CC9EE6E-EB51-4497-B1F8-EAD5B238559A}"/>
          </ac:grpSpMkLst>
        </pc:grpChg>
        <pc:picChg chg="mod">
          <ac:chgData name="Anushreya Satish" userId="adbcac63834cbc86" providerId="LiveId" clId="{D2EBEFB9-D3C8-4260-A1C4-8784F8F76CC6}" dt="2021-10-10T10:36:02.700" v="1683" actId="1076"/>
          <ac:picMkLst>
            <pc:docMk/>
            <pc:sldMk cId="4216599685" sldId="258"/>
            <ac:picMk id="1026" creationId="{10CA70F1-7E61-4F24-A10B-8B08AEBF32B8}"/>
          </ac:picMkLst>
        </pc:picChg>
      </pc:sldChg>
      <pc:sldChg chg="modSp mod">
        <pc:chgData name="Anushreya Satish" userId="adbcac63834cbc86" providerId="LiveId" clId="{D2EBEFB9-D3C8-4260-A1C4-8784F8F76CC6}" dt="2021-10-10T10:39:16.431" v="1726" actId="1076"/>
        <pc:sldMkLst>
          <pc:docMk/>
          <pc:sldMk cId="3848055833" sldId="259"/>
        </pc:sldMkLst>
        <pc:spChg chg="mod">
          <ac:chgData name="Anushreya Satish" userId="adbcac63834cbc86" providerId="LiveId" clId="{D2EBEFB9-D3C8-4260-A1C4-8784F8F76CC6}" dt="2021-10-10T10:39:16.431" v="1726" actId="1076"/>
          <ac:spMkLst>
            <pc:docMk/>
            <pc:sldMk cId="3848055833" sldId="259"/>
            <ac:spMk id="3" creationId="{53497FF7-32A2-46AE-B8BC-D5E74E39ED3C}"/>
          </ac:spMkLst>
        </pc:spChg>
        <pc:spChg chg="mod">
          <ac:chgData name="Anushreya Satish" userId="adbcac63834cbc86" providerId="LiveId" clId="{D2EBEFB9-D3C8-4260-A1C4-8784F8F76CC6}" dt="2021-10-10T10:38:11.959" v="1703" actId="207"/>
          <ac:spMkLst>
            <pc:docMk/>
            <pc:sldMk cId="3848055833" sldId="259"/>
            <ac:spMk id="5" creationId="{62F9336B-F140-4455-87C8-7E91158B7F15}"/>
          </ac:spMkLst>
        </pc:spChg>
        <pc:grpChg chg="mod">
          <ac:chgData name="Anushreya Satish" userId="adbcac63834cbc86" providerId="LiveId" clId="{D2EBEFB9-D3C8-4260-A1C4-8784F8F76CC6}" dt="2021-10-10T10:37:38.440" v="1698" actId="1076"/>
          <ac:grpSpMkLst>
            <pc:docMk/>
            <pc:sldMk cId="3848055833" sldId="259"/>
            <ac:grpSpMk id="6" creationId="{241F4CF9-2FF1-4F2A-8D5E-461B83FB5A57}"/>
          </ac:grpSpMkLst>
        </pc:grpChg>
        <pc:picChg chg="mod">
          <ac:chgData name="Anushreya Satish" userId="adbcac63834cbc86" providerId="LiveId" clId="{D2EBEFB9-D3C8-4260-A1C4-8784F8F76CC6}" dt="2021-10-10T10:37:38.440" v="1698" actId="1076"/>
          <ac:picMkLst>
            <pc:docMk/>
            <pc:sldMk cId="3848055833" sldId="259"/>
            <ac:picMk id="1026" creationId="{CEF0EEFF-7220-403F-B82A-CAF763689EF6}"/>
          </ac:picMkLst>
        </pc:picChg>
      </pc:sldChg>
      <pc:sldChg chg="addSp modSp mod">
        <pc:chgData name="Anushreya Satish" userId="adbcac63834cbc86" providerId="LiveId" clId="{D2EBEFB9-D3C8-4260-A1C4-8784F8F76CC6}" dt="2021-10-10T14:25:49.380" v="2246" actId="1076"/>
        <pc:sldMkLst>
          <pc:docMk/>
          <pc:sldMk cId="3008915987" sldId="260"/>
        </pc:sldMkLst>
        <pc:spChg chg="mod">
          <ac:chgData name="Anushreya Satish" userId="adbcac63834cbc86" providerId="LiveId" clId="{D2EBEFB9-D3C8-4260-A1C4-8784F8F76CC6}" dt="2021-10-10T14:25:49.380" v="2246" actId="1076"/>
          <ac:spMkLst>
            <pc:docMk/>
            <pc:sldMk cId="3008915987" sldId="260"/>
            <ac:spMk id="2" creationId="{39A7CC69-40D0-4681-A3BB-1B5C371465C3}"/>
          </ac:spMkLst>
        </pc:spChg>
        <pc:spChg chg="mod">
          <ac:chgData name="Anushreya Satish" userId="adbcac63834cbc86" providerId="LiveId" clId="{D2EBEFB9-D3C8-4260-A1C4-8784F8F76CC6}" dt="2021-10-10T14:25:49.380" v="2246" actId="1076"/>
          <ac:spMkLst>
            <pc:docMk/>
            <pc:sldMk cId="3008915987" sldId="260"/>
            <ac:spMk id="3" creationId="{0FAD58D6-4B50-4000-9300-E5E4464BEF7B}"/>
          </ac:spMkLst>
        </pc:spChg>
        <pc:spChg chg="mod">
          <ac:chgData name="Anushreya Satish" userId="adbcac63834cbc86" providerId="LiveId" clId="{D2EBEFB9-D3C8-4260-A1C4-8784F8F76CC6}" dt="2021-10-10T14:25:49.380" v="2246" actId="1076"/>
          <ac:spMkLst>
            <pc:docMk/>
            <pc:sldMk cId="3008915987" sldId="260"/>
            <ac:spMk id="6" creationId="{8E6FD702-DB8D-45A7-80C7-041EA0C2D50B}"/>
          </ac:spMkLst>
        </pc:spChg>
        <pc:spChg chg="add mod">
          <ac:chgData name="Anushreya Satish" userId="adbcac63834cbc86" providerId="LiveId" clId="{D2EBEFB9-D3C8-4260-A1C4-8784F8F76CC6}" dt="2021-10-10T14:25:49.380" v="2246" actId="1076"/>
          <ac:spMkLst>
            <pc:docMk/>
            <pc:sldMk cId="3008915987" sldId="260"/>
            <ac:spMk id="7" creationId="{E685B51F-B231-4B06-83BF-C6E9FA36E406}"/>
          </ac:spMkLst>
        </pc:spChg>
        <pc:grpChg chg="add mod">
          <ac:chgData name="Anushreya Satish" userId="adbcac63834cbc86" providerId="LiveId" clId="{D2EBEFB9-D3C8-4260-A1C4-8784F8F76CC6}" dt="2021-10-10T14:25:49.380" v="2246" actId="1076"/>
          <ac:grpSpMkLst>
            <pc:docMk/>
            <pc:sldMk cId="3008915987" sldId="260"/>
            <ac:grpSpMk id="4" creationId="{8FA34763-A389-4B5C-AC0F-C4A2CD0ECE01}"/>
          </ac:grpSpMkLst>
        </pc:grpChg>
        <pc:picChg chg="mod">
          <ac:chgData name="Anushreya Satish" userId="adbcac63834cbc86" providerId="LiveId" clId="{D2EBEFB9-D3C8-4260-A1C4-8784F8F76CC6}" dt="2021-10-10T14:25:49.380" v="2246" actId="1076"/>
          <ac:picMkLst>
            <pc:docMk/>
            <pc:sldMk cId="3008915987" sldId="260"/>
            <ac:picMk id="2052" creationId="{966FB8A0-97B5-4C41-BD83-5065F3E4D4BA}"/>
          </ac:picMkLst>
        </pc:picChg>
      </pc:sldChg>
      <pc:sldChg chg="addSp modSp mod">
        <pc:chgData name="Anushreya Satish" userId="adbcac63834cbc86" providerId="LiveId" clId="{D2EBEFB9-D3C8-4260-A1C4-8784F8F76CC6}" dt="2021-10-10T10:21:59.207" v="1424" actId="11530"/>
        <pc:sldMkLst>
          <pc:docMk/>
          <pc:sldMk cId="2594070433" sldId="261"/>
        </pc:sldMkLst>
        <pc:spChg chg="mod">
          <ac:chgData name="Anushreya Satish" userId="adbcac63834cbc86" providerId="LiveId" clId="{D2EBEFB9-D3C8-4260-A1C4-8784F8F76CC6}" dt="2021-10-10T10:21:59.207" v="1424" actId="11530"/>
          <ac:spMkLst>
            <pc:docMk/>
            <pc:sldMk cId="2594070433" sldId="261"/>
            <ac:spMk id="2" creationId="{F4F0FE14-CAD9-49C3-9D27-4010E91962E1}"/>
          </ac:spMkLst>
        </pc:spChg>
        <pc:spChg chg="mod">
          <ac:chgData name="Anushreya Satish" userId="adbcac63834cbc86" providerId="LiveId" clId="{D2EBEFB9-D3C8-4260-A1C4-8784F8F76CC6}" dt="2021-10-10T10:21:59.207" v="1424" actId="11530"/>
          <ac:spMkLst>
            <pc:docMk/>
            <pc:sldMk cId="2594070433" sldId="261"/>
            <ac:spMk id="4" creationId="{45D0D017-C387-4790-BD61-9B539CD50995}"/>
          </ac:spMkLst>
        </pc:spChg>
        <pc:grpChg chg="mod">
          <ac:chgData name="Anushreya Satish" userId="adbcac63834cbc86" providerId="LiveId" clId="{D2EBEFB9-D3C8-4260-A1C4-8784F8F76CC6}" dt="2021-10-10T10:21:59.207" v="1424" actId="11530"/>
          <ac:grpSpMkLst>
            <pc:docMk/>
            <pc:sldMk cId="2594070433" sldId="261"/>
            <ac:grpSpMk id="3" creationId="{FBF492AC-402F-406E-8AD4-CEC6DDBD0EEA}"/>
          </ac:grpSpMkLst>
        </pc:grpChg>
        <pc:grpChg chg="add mod">
          <ac:chgData name="Anushreya Satish" userId="adbcac63834cbc86" providerId="LiveId" clId="{D2EBEFB9-D3C8-4260-A1C4-8784F8F76CC6}" dt="2021-10-10T10:21:59.207" v="1424" actId="11530"/>
          <ac:grpSpMkLst>
            <pc:docMk/>
            <pc:sldMk cId="2594070433" sldId="261"/>
            <ac:grpSpMk id="5" creationId="{1CEB2175-B6DE-463A-ABBB-8FFB2D15A4B9}"/>
          </ac:grpSpMkLst>
        </pc:grpChg>
        <pc:picChg chg="mod">
          <ac:chgData name="Anushreya Satish" userId="adbcac63834cbc86" providerId="LiveId" clId="{D2EBEFB9-D3C8-4260-A1C4-8784F8F76CC6}" dt="2021-10-10T10:21:59.207" v="1424" actId="11530"/>
          <ac:picMkLst>
            <pc:docMk/>
            <pc:sldMk cId="2594070433" sldId="261"/>
            <ac:picMk id="8" creationId="{3F03502D-6D48-4959-A900-C48EAAB00E12}"/>
          </ac:picMkLst>
        </pc:picChg>
        <pc:picChg chg="mod">
          <ac:chgData name="Anushreya Satish" userId="adbcac63834cbc86" providerId="LiveId" clId="{D2EBEFB9-D3C8-4260-A1C4-8784F8F76CC6}" dt="2021-10-10T10:21:59.207" v="1424" actId="11530"/>
          <ac:picMkLst>
            <pc:docMk/>
            <pc:sldMk cId="2594070433" sldId="261"/>
            <ac:picMk id="9" creationId="{DF3250E7-8CA2-488C-9818-A913F374CD5D}"/>
          </ac:picMkLst>
        </pc:picChg>
        <pc:picChg chg="mod">
          <ac:chgData name="Anushreya Satish" userId="adbcac63834cbc86" providerId="LiveId" clId="{D2EBEFB9-D3C8-4260-A1C4-8784F8F76CC6}" dt="2021-10-10T10:21:59.207" v="1424" actId="11530"/>
          <ac:picMkLst>
            <pc:docMk/>
            <pc:sldMk cId="2594070433" sldId="261"/>
            <ac:picMk id="10" creationId="{426E828D-AF01-46B9-9623-3EAE67CE326F}"/>
          </ac:picMkLst>
        </pc:picChg>
        <pc:picChg chg="mod">
          <ac:chgData name="Anushreya Satish" userId="adbcac63834cbc86" providerId="LiveId" clId="{D2EBEFB9-D3C8-4260-A1C4-8784F8F76CC6}" dt="2021-10-10T10:21:59.207" v="1424" actId="11530"/>
          <ac:picMkLst>
            <pc:docMk/>
            <pc:sldMk cId="2594070433" sldId="261"/>
            <ac:picMk id="11" creationId="{0AFEB9EC-1F0E-4FFB-B66C-1AC35612FBDF}"/>
          </ac:picMkLst>
        </pc:picChg>
        <pc:picChg chg="mod">
          <ac:chgData name="Anushreya Satish" userId="adbcac63834cbc86" providerId="LiveId" clId="{D2EBEFB9-D3C8-4260-A1C4-8784F8F76CC6}" dt="2021-10-10T10:21:59.207" v="1424" actId="11530"/>
          <ac:picMkLst>
            <pc:docMk/>
            <pc:sldMk cId="2594070433" sldId="261"/>
            <ac:picMk id="12" creationId="{CDB6A66F-5C89-4AF1-9EAA-27BB44486CC2}"/>
          </ac:picMkLst>
        </pc:picChg>
        <pc:picChg chg="mod">
          <ac:chgData name="Anushreya Satish" userId="adbcac63834cbc86" providerId="LiveId" clId="{D2EBEFB9-D3C8-4260-A1C4-8784F8F76CC6}" dt="2021-10-10T10:21:59.207" v="1424" actId="11530"/>
          <ac:picMkLst>
            <pc:docMk/>
            <pc:sldMk cId="2594070433" sldId="261"/>
            <ac:picMk id="13" creationId="{949DA386-FFD4-4145-AB0A-2596A60930FA}"/>
          </ac:picMkLst>
        </pc:picChg>
        <pc:picChg chg="mod">
          <ac:chgData name="Anushreya Satish" userId="adbcac63834cbc86" providerId="LiveId" clId="{D2EBEFB9-D3C8-4260-A1C4-8784F8F76CC6}" dt="2021-10-10T10:21:59.207" v="1424" actId="11530"/>
          <ac:picMkLst>
            <pc:docMk/>
            <pc:sldMk cId="2594070433" sldId="261"/>
            <ac:picMk id="14" creationId="{6C171925-2B1C-493F-A35E-36AA36188C0F}"/>
          </ac:picMkLst>
        </pc:picChg>
        <pc:picChg chg="mod">
          <ac:chgData name="Anushreya Satish" userId="adbcac63834cbc86" providerId="LiveId" clId="{D2EBEFB9-D3C8-4260-A1C4-8784F8F76CC6}" dt="2021-10-10T10:21:59.207" v="1424" actId="11530"/>
          <ac:picMkLst>
            <pc:docMk/>
            <pc:sldMk cId="2594070433" sldId="261"/>
            <ac:picMk id="15" creationId="{28201310-E687-4F18-91F1-4D686805038A}"/>
          </ac:picMkLst>
        </pc:picChg>
        <pc:picChg chg="mod">
          <ac:chgData name="Anushreya Satish" userId="adbcac63834cbc86" providerId="LiveId" clId="{D2EBEFB9-D3C8-4260-A1C4-8784F8F76CC6}" dt="2021-10-10T10:21:59.207" v="1424" actId="11530"/>
          <ac:picMkLst>
            <pc:docMk/>
            <pc:sldMk cId="2594070433" sldId="261"/>
            <ac:picMk id="16" creationId="{B7FA5CCA-F88E-4123-BA3A-23123D9B4160}"/>
          </ac:picMkLst>
        </pc:picChg>
        <pc:picChg chg="mod">
          <ac:chgData name="Anushreya Satish" userId="adbcac63834cbc86" providerId="LiveId" clId="{D2EBEFB9-D3C8-4260-A1C4-8784F8F76CC6}" dt="2021-10-10T10:21:59.207" v="1424" actId="11530"/>
          <ac:picMkLst>
            <pc:docMk/>
            <pc:sldMk cId="2594070433" sldId="261"/>
            <ac:picMk id="17" creationId="{45401EE1-B47C-4737-8C11-A79846E26668}"/>
          </ac:picMkLst>
        </pc:picChg>
        <pc:picChg chg="mod">
          <ac:chgData name="Anushreya Satish" userId="adbcac63834cbc86" providerId="LiveId" clId="{D2EBEFB9-D3C8-4260-A1C4-8784F8F76CC6}" dt="2021-10-10T10:21:59.207" v="1424" actId="11530"/>
          <ac:picMkLst>
            <pc:docMk/>
            <pc:sldMk cId="2594070433" sldId="261"/>
            <ac:picMk id="18" creationId="{90365D83-2693-4A5D-A36C-406B618FB353}"/>
          </ac:picMkLst>
        </pc:picChg>
        <pc:picChg chg="add mod">
          <ac:chgData name="Anushreya Satish" userId="adbcac63834cbc86" providerId="LiveId" clId="{D2EBEFB9-D3C8-4260-A1C4-8784F8F76CC6}" dt="2021-10-10T10:21:59.207" v="1424" actId="11530"/>
          <ac:picMkLst>
            <pc:docMk/>
            <pc:sldMk cId="2594070433" sldId="261"/>
            <ac:picMk id="19" creationId="{C2B355C9-4345-4FC5-93F9-86293153EC80}"/>
          </ac:picMkLst>
        </pc:picChg>
        <pc:picChg chg="add mod">
          <ac:chgData name="Anushreya Satish" userId="adbcac63834cbc86" providerId="LiveId" clId="{D2EBEFB9-D3C8-4260-A1C4-8784F8F76CC6}" dt="2021-10-10T10:21:59.207" v="1424" actId="11530"/>
          <ac:picMkLst>
            <pc:docMk/>
            <pc:sldMk cId="2594070433" sldId="261"/>
            <ac:picMk id="20" creationId="{A4D43605-E3DF-4E0B-B370-F1725E988FD8}"/>
          </ac:picMkLst>
        </pc:picChg>
        <pc:picChg chg="mod">
          <ac:chgData name="Anushreya Satish" userId="adbcac63834cbc86" providerId="LiveId" clId="{D2EBEFB9-D3C8-4260-A1C4-8784F8F76CC6}" dt="2021-10-10T10:21:59.207" v="1424" actId="11530"/>
          <ac:picMkLst>
            <pc:docMk/>
            <pc:sldMk cId="2594070433" sldId="261"/>
            <ac:picMk id="1026" creationId="{6D7BB1A5-CA35-4782-84BE-271750169E69}"/>
          </ac:picMkLst>
        </pc:picChg>
        <pc:picChg chg="mod">
          <ac:chgData name="Anushreya Satish" userId="adbcac63834cbc86" providerId="LiveId" clId="{D2EBEFB9-D3C8-4260-A1C4-8784F8F76CC6}" dt="2021-10-10T10:21:59.207" v="1424" actId="11530"/>
          <ac:picMkLst>
            <pc:docMk/>
            <pc:sldMk cId="2594070433" sldId="261"/>
            <ac:picMk id="1032" creationId="{125B203C-EA29-40BD-9B5A-048D7822CEE8}"/>
          </ac:picMkLst>
        </pc:picChg>
      </pc:sldChg>
      <pc:sldChg chg="addSp delSp modSp new del mod ord">
        <pc:chgData name="Anushreya Satish" userId="adbcac63834cbc86" providerId="LiveId" clId="{D2EBEFB9-D3C8-4260-A1C4-8784F8F76CC6}" dt="2021-09-13T07:00:36.324" v="234" actId="47"/>
        <pc:sldMkLst>
          <pc:docMk/>
          <pc:sldMk cId="1096768096" sldId="262"/>
        </pc:sldMkLst>
        <pc:picChg chg="add del mod">
          <ac:chgData name="Anushreya Satish" userId="adbcac63834cbc86" providerId="LiveId" clId="{D2EBEFB9-D3C8-4260-A1C4-8784F8F76CC6}" dt="2021-09-13T07:00:32.707" v="233" actId="478"/>
          <ac:picMkLst>
            <pc:docMk/>
            <pc:sldMk cId="1096768096" sldId="262"/>
            <ac:picMk id="3" creationId="{412AF211-AA10-47A0-A06D-162C99AADBC5}"/>
          </ac:picMkLst>
        </pc:picChg>
        <pc:picChg chg="add del mod">
          <ac:chgData name="Anushreya Satish" userId="adbcac63834cbc86" providerId="LiveId" clId="{D2EBEFB9-D3C8-4260-A1C4-8784F8F76CC6}" dt="2021-09-13T07:00:32.707" v="233" actId="478"/>
          <ac:picMkLst>
            <pc:docMk/>
            <pc:sldMk cId="1096768096" sldId="262"/>
            <ac:picMk id="5" creationId="{305F668F-E33D-40BB-AB7F-5C62B35918BD}"/>
          </ac:picMkLst>
        </pc:picChg>
        <pc:picChg chg="add del mod">
          <ac:chgData name="Anushreya Satish" userId="adbcac63834cbc86" providerId="LiveId" clId="{D2EBEFB9-D3C8-4260-A1C4-8784F8F76CC6}" dt="2021-09-13T07:00:32.707" v="233" actId="478"/>
          <ac:picMkLst>
            <pc:docMk/>
            <pc:sldMk cId="1096768096" sldId="262"/>
            <ac:picMk id="7" creationId="{C09E73FB-2A6F-4718-82D9-50863DB73633}"/>
          </ac:picMkLst>
        </pc:picChg>
        <pc:picChg chg="add del mod">
          <ac:chgData name="Anushreya Satish" userId="adbcac63834cbc86" providerId="LiveId" clId="{D2EBEFB9-D3C8-4260-A1C4-8784F8F76CC6}" dt="2021-09-13T07:00:32.707" v="233" actId="478"/>
          <ac:picMkLst>
            <pc:docMk/>
            <pc:sldMk cId="1096768096" sldId="262"/>
            <ac:picMk id="9" creationId="{A2F99CC3-835C-456D-B79E-675FC393505C}"/>
          </ac:picMkLst>
        </pc:picChg>
        <pc:picChg chg="add del mod">
          <ac:chgData name="Anushreya Satish" userId="adbcac63834cbc86" providerId="LiveId" clId="{D2EBEFB9-D3C8-4260-A1C4-8784F8F76CC6}" dt="2021-09-13T07:00:32.707" v="233" actId="478"/>
          <ac:picMkLst>
            <pc:docMk/>
            <pc:sldMk cId="1096768096" sldId="262"/>
            <ac:picMk id="11" creationId="{C1B0DFB6-86BA-45EB-B853-B8E70797217C}"/>
          </ac:picMkLst>
        </pc:picChg>
      </pc:sldChg>
      <pc:sldChg chg="addSp delSp modSp new mod">
        <pc:chgData name="Anushreya Satish" userId="adbcac63834cbc86" providerId="LiveId" clId="{D2EBEFB9-D3C8-4260-A1C4-8784F8F76CC6}" dt="2021-10-10T14:26:11.147" v="2251" actId="164"/>
        <pc:sldMkLst>
          <pc:docMk/>
          <pc:sldMk cId="670514052" sldId="263"/>
        </pc:sldMkLst>
        <pc:spChg chg="add mod">
          <ac:chgData name="Anushreya Satish" userId="adbcac63834cbc86" providerId="LiveId" clId="{D2EBEFB9-D3C8-4260-A1C4-8784F8F76CC6}" dt="2021-10-10T14:26:06.912" v="2250" actId="571"/>
          <ac:spMkLst>
            <pc:docMk/>
            <pc:sldMk cId="670514052" sldId="263"/>
            <ac:spMk id="6" creationId="{73786156-1BF3-4F3B-9EB8-D093E0031CD4}"/>
          </ac:spMkLst>
        </pc:spChg>
        <pc:spChg chg="add mod">
          <ac:chgData name="Anushreya Satish" userId="adbcac63834cbc86" providerId="LiveId" clId="{D2EBEFB9-D3C8-4260-A1C4-8784F8F76CC6}" dt="2021-10-10T14:26:06.912" v="2250" actId="571"/>
          <ac:spMkLst>
            <pc:docMk/>
            <pc:sldMk cId="670514052" sldId="263"/>
            <ac:spMk id="7" creationId="{FC72A445-BCB8-484D-A898-805ED86EE480}"/>
          </ac:spMkLst>
        </pc:spChg>
        <pc:spChg chg="add mod">
          <ac:chgData name="Anushreya Satish" userId="adbcac63834cbc86" providerId="LiveId" clId="{D2EBEFB9-D3C8-4260-A1C4-8784F8F76CC6}" dt="2021-10-10T14:26:06.912" v="2250" actId="571"/>
          <ac:spMkLst>
            <pc:docMk/>
            <pc:sldMk cId="670514052" sldId="263"/>
            <ac:spMk id="8" creationId="{487D9212-1E46-43E5-9655-52AF2E02D0BA}"/>
          </ac:spMkLst>
        </pc:spChg>
        <pc:spChg chg="add mod">
          <ac:chgData name="Anushreya Satish" userId="adbcac63834cbc86" providerId="LiveId" clId="{D2EBEFB9-D3C8-4260-A1C4-8784F8F76CC6}" dt="2021-10-10T14:26:06.912" v="2250" actId="571"/>
          <ac:spMkLst>
            <pc:docMk/>
            <pc:sldMk cId="670514052" sldId="263"/>
            <ac:spMk id="9" creationId="{387230DA-6ABE-4D8D-8CDA-C1DFCC99EDFF}"/>
          </ac:spMkLst>
        </pc:spChg>
        <pc:spChg chg="add mod">
          <ac:chgData name="Anushreya Satish" userId="adbcac63834cbc86" providerId="LiveId" clId="{D2EBEFB9-D3C8-4260-A1C4-8784F8F76CC6}" dt="2021-10-10T14:26:06.912" v="2250" actId="571"/>
          <ac:spMkLst>
            <pc:docMk/>
            <pc:sldMk cId="670514052" sldId="263"/>
            <ac:spMk id="15" creationId="{E7841B07-2D21-42B0-82F9-3D9EB47C9160}"/>
          </ac:spMkLst>
        </pc:spChg>
        <pc:grpChg chg="add mod">
          <ac:chgData name="Anushreya Satish" userId="adbcac63834cbc86" providerId="LiveId" clId="{D2EBEFB9-D3C8-4260-A1C4-8784F8F76CC6}" dt="2021-10-10T14:26:11.147" v="2251" actId="164"/>
          <ac:grpSpMkLst>
            <pc:docMk/>
            <pc:sldMk cId="670514052" sldId="263"/>
            <ac:grpSpMk id="2" creationId="{DFFA3DBC-B495-4930-8C48-34CF2160D799}"/>
          </ac:grpSpMkLst>
        </pc:grpChg>
        <pc:grpChg chg="add mod">
          <ac:chgData name="Anushreya Satish" userId="adbcac63834cbc86" providerId="LiveId" clId="{D2EBEFB9-D3C8-4260-A1C4-8784F8F76CC6}" dt="2021-10-10T14:26:11.147" v="2251" actId="164"/>
          <ac:grpSpMkLst>
            <pc:docMk/>
            <pc:sldMk cId="670514052" sldId="263"/>
            <ac:grpSpMk id="10" creationId="{266DC68F-9331-4252-B884-9A1B14BA763F}"/>
          </ac:grpSpMkLst>
        </pc:grpChg>
        <pc:picChg chg="add del mod modCrop">
          <ac:chgData name="Anushreya Satish" userId="adbcac63834cbc86" providerId="LiveId" clId="{D2EBEFB9-D3C8-4260-A1C4-8784F8F76CC6}" dt="2021-09-13T07:00:28.756" v="231" actId="478"/>
          <ac:picMkLst>
            <pc:docMk/>
            <pc:sldMk cId="670514052" sldId="263"/>
            <ac:picMk id="2" creationId="{71C4CA2B-166F-4821-90FE-1130E85DF8CD}"/>
          </ac:picMkLst>
        </pc:picChg>
        <pc:picChg chg="add del mod modCrop">
          <ac:chgData name="Anushreya Satish" userId="adbcac63834cbc86" providerId="LiveId" clId="{D2EBEFB9-D3C8-4260-A1C4-8784F8F76CC6}" dt="2021-09-13T07:00:28.756" v="231" actId="478"/>
          <ac:picMkLst>
            <pc:docMk/>
            <pc:sldMk cId="670514052" sldId="263"/>
            <ac:picMk id="3" creationId="{B1E2FA72-CC20-4C01-A74D-D7E708A82D97}"/>
          </ac:picMkLst>
        </pc:picChg>
        <pc:picChg chg="add del mod modCrop">
          <ac:chgData name="Anushreya Satish" userId="adbcac63834cbc86" providerId="LiveId" clId="{D2EBEFB9-D3C8-4260-A1C4-8784F8F76CC6}" dt="2021-09-13T07:00:28.756" v="231" actId="478"/>
          <ac:picMkLst>
            <pc:docMk/>
            <pc:sldMk cId="670514052" sldId="263"/>
            <ac:picMk id="4" creationId="{1EC5B024-71A0-494F-B6EE-7C6DFB85F5B5}"/>
          </ac:picMkLst>
        </pc:picChg>
        <pc:picChg chg="add del mod modCrop">
          <ac:chgData name="Anushreya Satish" userId="adbcac63834cbc86" providerId="LiveId" clId="{D2EBEFB9-D3C8-4260-A1C4-8784F8F76CC6}" dt="2021-09-13T07:00:28.756" v="231" actId="478"/>
          <ac:picMkLst>
            <pc:docMk/>
            <pc:sldMk cId="670514052" sldId="263"/>
            <ac:picMk id="5" creationId="{5F7EAEDB-BA09-48CE-85FE-A27BB1864EAF}"/>
          </ac:picMkLst>
        </pc:picChg>
        <pc:picChg chg="add mod">
          <ac:chgData name="Anushreya Satish" userId="adbcac63834cbc86" providerId="LiveId" clId="{D2EBEFB9-D3C8-4260-A1C4-8784F8F76CC6}" dt="2021-10-10T14:26:11.147" v="2251" actId="164"/>
          <ac:picMkLst>
            <pc:docMk/>
            <pc:sldMk cId="670514052" sldId="263"/>
            <ac:picMk id="11" creationId="{BB95A63D-C8F8-4A69-A7BB-065C4706442D}"/>
          </ac:picMkLst>
        </pc:picChg>
        <pc:picChg chg="add mod">
          <ac:chgData name="Anushreya Satish" userId="adbcac63834cbc86" providerId="LiveId" clId="{D2EBEFB9-D3C8-4260-A1C4-8784F8F76CC6}" dt="2021-10-10T14:26:11.147" v="2251" actId="164"/>
          <ac:picMkLst>
            <pc:docMk/>
            <pc:sldMk cId="670514052" sldId="263"/>
            <ac:picMk id="12" creationId="{51652BAD-8EA7-42DA-8001-CB7E018A8528}"/>
          </ac:picMkLst>
        </pc:picChg>
        <pc:picChg chg="add mod">
          <ac:chgData name="Anushreya Satish" userId="adbcac63834cbc86" providerId="LiveId" clId="{D2EBEFB9-D3C8-4260-A1C4-8784F8F76CC6}" dt="2021-10-10T14:26:11.147" v="2251" actId="164"/>
          <ac:picMkLst>
            <pc:docMk/>
            <pc:sldMk cId="670514052" sldId="263"/>
            <ac:picMk id="13" creationId="{FABC5F06-1CB6-4289-A653-0AFDC1D202F8}"/>
          </ac:picMkLst>
        </pc:picChg>
        <pc:picChg chg="add mod">
          <ac:chgData name="Anushreya Satish" userId="adbcac63834cbc86" providerId="LiveId" clId="{D2EBEFB9-D3C8-4260-A1C4-8784F8F76CC6}" dt="2021-10-10T14:26:11.147" v="2251" actId="164"/>
          <ac:picMkLst>
            <pc:docMk/>
            <pc:sldMk cId="670514052" sldId="263"/>
            <ac:picMk id="14" creationId="{16758D30-C0E3-41F7-9332-03AFB05866FE}"/>
          </ac:picMkLst>
        </pc:picChg>
      </pc:sldChg>
      <pc:sldChg chg="new del">
        <pc:chgData name="Anushreya Satish" userId="adbcac63834cbc86" providerId="LiveId" clId="{D2EBEFB9-D3C8-4260-A1C4-8784F8F76CC6}" dt="2021-10-10T14:36:03.872" v="2508" actId="47"/>
        <pc:sldMkLst>
          <pc:docMk/>
          <pc:sldMk cId="1487985907" sldId="264"/>
        </pc:sldMkLst>
      </pc:sldChg>
      <pc:sldChg chg="delSp modSp new mod">
        <pc:chgData name="Anushreya Satish" userId="adbcac63834cbc86" providerId="LiveId" clId="{D2EBEFB9-D3C8-4260-A1C4-8784F8F76CC6}" dt="2021-10-10T14:37:02.875" v="2510" actId="20577"/>
        <pc:sldMkLst>
          <pc:docMk/>
          <pc:sldMk cId="2847611884" sldId="265"/>
        </pc:sldMkLst>
        <pc:spChg chg="del">
          <ac:chgData name="Anushreya Satish" userId="adbcac63834cbc86" providerId="LiveId" clId="{D2EBEFB9-D3C8-4260-A1C4-8784F8F76CC6}" dt="2021-10-10T14:27:30.775" v="2255" actId="478"/>
          <ac:spMkLst>
            <pc:docMk/>
            <pc:sldMk cId="2847611884" sldId="265"/>
            <ac:spMk id="2" creationId="{01A23662-F6D7-4AED-882F-370073319655}"/>
          </ac:spMkLst>
        </pc:spChg>
        <pc:spChg chg="mod">
          <ac:chgData name="Anushreya Satish" userId="adbcac63834cbc86" providerId="LiveId" clId="{D2EBEFB9-D3C8-4260-A1C4-8784F8F76CC6}" dt="2021-10-10T14:37:02.875" v="2510" actId="20577"/>
          <ac:spMkLst>
            <pc:docMk/>
            <pc:sldMk cId="2847611884" sldId="265"/>
            <ac:spMk id="3" creationId="{F2A7C5A1-CABD-45B5-87C6-6C48E4B94272}"/>
          </ac:spMkLst>
        </pc:spChg>
      </pc:sldChg>
    </pc:docChg>
  </pc:docChgLst>
  <pc:docChgLst>
    <pc:chgData name="Anushreya Satish" userId="adbcac63834cbc86" providerId="LiveId" clId="{5AE60FB5-58DC-4A77-990E-A187EEED1963}"/>
    <pc:docChg chg="undo custSel addSld modSld sldOrd">
      <pc:chgData name="Anushreya Satish" userId="adbcac63834cbc86" providerId="LiveId" clId="{5AE60FB5-58DC-4A77-990E-A187EEED1963}" dt="2021-09-02T08:06:30.053" v="2837"/>
      <pc:docMkLst>
        <pc:docMk/>
      </pc:docMkLst>
      <pc:sldChg chg="modSp mod">
        <pc:chgData name="Anushreya Satish" userId="adbcac63834cbc86" providerId="LiveId" clId="{5AE60FB5-58DC-4A77-990E-A187EEED1963}" dt="2021-08-30T09:08:41.283" v="144" actId="1076"/>
        <pc:sldMkLst>
          <pc:docMk/>
          <pc:sldMk cId="3103521912" sldId="256"/>
        </pc:sldMkLst>
        <pc:spChg chg="mod">
          <ac:chgData name="Anushreya Satish" userId="adbcac63834cbc86" providerId="LiveId" clId="{5AE60FB5-58DC-4A77-990E-A187EEED1963}" dt="2021-08-30T09:08:41.283" v="144" actId="1076"/>
          <ac:spMkLst>
            <pc:docMk/>
            <pc:sldMk cId="3103521912" sldId="256"/>
            <ac:spMk id="3" creationId="{5A72AAC7-8895-4F37-8E56-A47FDA08DF0C}"/>
          </ac:spMkLst>
        </pc:spChg>
        <pc:picChg chg="mod">
          <ac:chgData name="Anushreya Satish" userId="adbcac63834cbc86" providerId="LiveId" clId="{5AE60FB5-58DC-4A77-990E-A187EEED1963}" dt="2021-08-30T09:08:41.283" v="144" actId="1076"/>
          <ac:picMkLst>
            <pc:docMk/>
            <pc:sldMk cId="3103521912" sldId="256"/>
            <ac:picMk id="1028" creationId="{DADF19F0-B5D5-4BE7-9F92-10B77A0B2FC1}"/>
          </ac:picMkLst>
        </pc:picChg>
      </pc:sldChg>
      <pc:sldChg chg="modSp mod">
        <pc:chgData name="Anushreya Satish" userId="adbcac63834cbc86" providerId="LiveId" clId="{5AE60FB5-58DC-4A77-990E-A187EEED1963}" dt="2021-08-30T09:39:50.992" v="1895" actId="1076"/>
        <pc:sldMkLst>
          <pc:docMk/>
          <pc:sldMk cId="1300657802" sldId="257"/>
        </pc:sldMkLst>
        <pc:spChg chg="mod">
          <ac:chgData name="Anushreya Satish" userId="adbcac63834cbc86" providerId="LiveId" clId="{5AE60FB5-58DC-4A77-990E-A187EEED1963}" dt="2021-08-30T09:23:21.462" v="867" actId="14100"/>
          <ac:spMkLst>
            <pc:docMk/>
            <pc:sldMk cId="1300657802" sldId="257"/>
            <ac:spMk id="9" creationId="{64E73569-9297-41D4-92FE-7EB8031B4930}"/>
          </ac:spMkLst>
        </pc:spChg>
        <pc:spChg chg="mod">
          <ac:chgData name="Anushreya Satish" userId="adbcac63834cbc86" providerId="LiveId" clId="{5AE60FB5-58DC-4A77-990E-A187EEED1963}" dt="2021-08-30T09:23:31.279" v="869" actId="404"/>
          <ac:spMkLst>
            <pc:docMk/>
            <pc:sldMk cId="1300657802" sldId="257"/>
            <ac:spMk id="15" creationId="{ED005331-86DF-4C71-A09C-245A3AA0CBD1}"/>
          </ac:spMkLst>
        </pc:spChg>
        <pc:spChg chg="mod">
          <ac:chgData name="Anushreya Satish" userId="adbcac63834cbc86" providerId="LiveId" clId="{5AE60FB5-58DC-4A77-990E-A187EEED1963}" dt="2021-08-30T09:23:09.717" v="866" actId="403"/>
          <ac:spMkLst>
            <pc:docMk/>
            <pc:sldMk cId="1300657802" sldId="257"/>
            <ac:spMk id="20" creationId="{E0D8CE44-A8C3-492F-9217-9208E98C7D4E}"/>
          </ac:spMkLst>
        </pc:spChg>
        <pc:spChg chg="mod">
          <ac:chgData name="Anushreya Satish" userId="adbcac63834cbc86" providerId="LiveId" clId="{5AE60FB5-58DC-4A77-990E-A187EEED1963}" dt="2021-08-30T09:35:27.595" v="1482" actId="20577"/>
          <ac:spMkLst>
            <pc:docMk/>
            <pc:sldMk cId="1300657802" sldId="257"/>
            <ac:spMk id="21" creationId="{2A23A765-6152-4A37-8E3F-F31BBD9F8DF6}"/>
          </ac:spMkLst>
        </pc:spChg>
        <pc:spChg chg="mod">
          <ac:chgData name="Anushreya Satish" userId="adbcac63834cbc86" providerId="LiveId" clId="{5AE60FB5-58DC-4A77-990E-A187EEED1963}" dt="2021-08-30T09:39:50.992" v="1895" actId="1076"/>
          <ac:spMkLst>
            <pc:docMk/>
            <pc:sldMk cId="1300657802" sldId="257"/>
            <ac:spMk id="22" creationId="{FF844702-C376-4B36-AA6B-8ADB0BED9325}"/>
          </ac:spMkLst>
        </pc:spChg>
        <pc:grpChg chg="mod">
          <ac:chgData name="Anushreya Satish" userId="adbcac63834cbc86" providerId="LiveId" clId="{5AE60FB5-58DC-4A77-990E-A187EEED1963}" dt="2021-08-30T09:23:21.462" v="867" actId="14100"/>
          <ac:grpSpMkLst>
            <pc:docMk/>
            <pc:sldMk cId="1300657802" sldId="257"/>
            <ac:grpSpMk id="4" creationId="{EC68F47E-7C82-4607-8E52-CFBEBD370558}"/>
          </ac:grpSpMkLst>
        </pc:grpChg>
        <pc:grpChg chg="mod">
          <ac:chgData name="Anushreya Satish" userId="adbcac63834cbc86" providerId="LiveId" clId="{5AE60FB5-58DC-4A77-990E-A187EEED1963}" dt="2021-08-30T09:23:21.462" v="867" actId="14100"/>
          <ac:grpSpMkLst>
            <pc:docMk/>
            <pc:sldMk cId="1300657802" sldId="257"/>
            <ac:grpSpMk id="8" creationId="{D14DDB6D-7E43-41BF-B553-7B3E4E0AFB33}"/>
          </ac:grpSpMkLst>
        </pc:grpChg>
        <pc:grpChg chg="mod">
          <ac:chgData name="Anushreya Satish" userId="adbcac63834cbc86" providerId="LiveId" clId="{5AE60FB5-58DC-4A77-990E-A187EEED1963}" dt="2021-08-30T09:23:21.462" v="867" actId="14100"/>
          <ac:grpSpMkLst>
            <pc:docMk/>
            <pc:sldMk cId="1300657802" sldId="257"/>
            <ac:grpSpMk id="12" creationId="{664540D8-EFDB-422A-B80C-B9095B551AE6}"/>
          </ac:grpSpMkLst>
        </pc:grpChg>
        <pc:picChg chg="mod">
          <ac:chgData name="Anushreya Satish" userId="adbcac63834cbc86" providerId="LiveId" clId="{5AE60FB5-58DC-4A77-990E-A187EEED1963}" dt="2021-08-30T09:23:21.462" v="867" actId="14100"/>
          <ac:picMkLst>
            <pc:docMk/>
            <pc:sldMk cId="1300657802" sldId="257"/>
            <ac:picMk id="5" creationId="{F707BAAF-EFFA-4BAA-94A6-8185AF0823C2}"/>
          </ac:picMkLst>
        </pc:picChg>
        <pc:picChg chg="mod">
          <ac:chgData name="Anushreya Satish" userId="adbcac63834cbc86" providerId="LiveId" clId="{5AE60FB5-58DC-4A77-990E-A187EEED1963}" dt="2021-08-30T09:23:21.462" v="867" actId="14100"/>
          <ac:picMkLst>
            <pc:docMk/>
            <pc:sldMk cId="1300657802" sldId="257"/>
            <ac:picMk id="6" creationId="{35017921-9E2F-43EC-95ED-86119B76DD63}"/>
          </ac:picMkLst>
        </pc:picChg>
        <pc:picChg chg="mod">
          <ac:chgData name="Anushreya Satish" userId="adbcac63834cbc86" providerId="LiveId" clId="{5AE60FB5-58DC-4A77-990E-A187EEED1963}" dt="2021-08-30T09:23:21.462" v="867" actId="14100"/>
          <ac:picMkLst>
            <pc:docMk/>
            <pc:sldMk cId="1300657802" sldId="257"/>
            <ac:picMk id="7" creationId="{54FE1FCD-D07E-4ED3-837C-1862C90EF8F2}"/>
          </ac:picMkLst>
        </pc:picChg>
        <pc:picChg chg="mod">
          <ac:chgData name="Anushreya Satish" userId="adbcac63834cbc86" providerId="LiveId" clId="{5AE60FB5-58DC-4A77-990E-A187EEED1963}" dt="2021-08-30T09:23:21.462" v="867" actId="14100"/>
          <ac:picMkLst>
            <pc:docMk/>
            <pc:sldMk cId="1300657802" sldId="257"/>
            <ac:picMk id="2050" creationId="{CE683F7C-5874-4934-9ADF-9801E11B427E}"/>
          </ac:picMkLst>
        </pc:picChg>
        <pc:cxnChg chg="mod">
          <ac:chgData name="Anushreya Satish" userId="adbcac63834cbc86" providerId="LiveId" clId="{5AE60FB5-58DC-4A77-990E-A187EEED1963}" dt="2021-08-30T09:23:21.462" v="867" actId="14100"/>
          <ac:cxnSpMkLst>
            <pc:docMk/>
            <pc:sldMk cId="1300657802" sldId="257"/>
            <ac:cxnSpMk id="11" creationId="{FA781303-09E7-42F9-93F5-05DF6EB4BF44}"/>
          </ac:cxnSpMkLst>
        </pc:cxnChg>
        <pc:cxnChg chg="mod">
          <ac:chgData name="Anushreya Satish" userId="adbcac63834cbc86" providerId="LiveId" clId="{5AE60FB5-58DC-4A77-990E-A187EEED1963}" dt="2021-08-30T09:23:21.462" v="867" actId="14100"/>
          <ac:cxnSpMkLst>
            <pc:docMk/>
            <pc:sldMk cId="1300657802" sldId="257"/>
            <ac:cxnSpMk id="13" creationId="{6740360A-D48E-4329-BE7D-E6CED44AD04A}"/>
          </ac:cxnSpMkLst>
        </pc:cxnChg>
        <pc:cxnChg chg="mod">
          <ac:chgData name="Anushreya Satish" userId="adbcac63834cbc86" providerId="LiveId" clId="{5AE60FB5-58DC-4A77-990E-A187EEED1963}" dt="2021-08-30T09:23:21.462" v="867" actId="14100"/>
          <ac:cxnSpMkLst>
            <pc:docMk/>
            <pc:sldMk cId="1300657802" sldId="257"/>
            <ac:cxnSpMk id="14" creationId="{406A9362-9DF6-4E8A-A6BF-7F94624E4774}"/>
          </ac:cxnSpMkLst>
        </pc:cxnChg>
      </pc:sldChg>
      <pc:sldChg chg="addSp delSp modSp new mod">
        <pc:chgData name="Anushreya Satish" userId="adbcac63834cbc86" providerId="LiveId" clId="{5AE60FB5-58DC-4A77-990E-A187EEED1963}" dt="2021-08-30T16:44:10.512" v="2063" actId="1076"/>
        <pc:sldMkLst>
          <pc:docMk/>
          <pc:sldMk cId="4216599685" sldId="258"/>
        </pc:sldMkLst>
        <pc:spChg chg="del">
          <ac:chgData name="Anushreya Satish" userId="adbcac63834cbc86" providerId="LiveId" clId="{5AE60FB5-58DC-4A77-990E-A187EEED1963}" dt="2021-08-30T12:47:23.666" v="1897" actId="478"/>
          <ac:spMkLst>
            <pc:docMk/>
            <pc:sldMk cId="4216599685" sldId="258"/>
            <ac:spMk id="2" creationId="{BC4D3A2F-8014-4FBB-8292-517B1CC2C351}"/>
          </ac:spMkLst>
        </pc:spChg>
        <pc:spChg chg="del">
          <ac:chgData name="Anushreya Satish" userId="adbcac63834cbc86" providerId="LiveId" clId="{5AE60FB5-58DC-4A77-990E-A187EEED1963}" dt="2021-08-30T12:47:25.807" v="1898" actId="478"/>
          <ac:spMkLst>
            <pc:docMk/>
            <pc:sldMk cId="4216599685" sldId="258"/>
            <ac:spMk id="3" creationId="{E643F81E-5DB5-4650-A33F-6B7A5B8CD3B8}"/>
          </ac:spMkLst>
        </pc:spChg>
        <pc:spChg chg="add mod">
          <ac:chgData name="Anushreya Satish" userId="adbcac63834cbc86" providerId="LiveId" clId="{5AE60FB5-58DC-4A77-990E-A187EEED1963}" dt="2021-08-30T16:44:10.512" v="2063" actId="1076"/>
          <ac:spMkLst>
            <pc:docMk/>
            <pc:sldMk cId="4216599685" sldId="258"/>
            <ac:spMk id="4" creationId="{3CDF50B4-45E0-4470-A795-C02A71365A8E}"/>
          </ac:spMkLst>
        </pc:spChg>
        <pc:grpChg chg="add mod">
          <ac:chgData name="Anushreya Satish" userId="adbcac63834cbc86" providerId="LiveId" clId="{5AE60FB5-58DC-4A77-990E-A187EEED1963}" dt="2021-08-30T16:44:10.512" v="2063" actId="1076"/>
          <ac:grpSpMkLst>
            <pc:docMk/>
            <pc:sldMk cId="4216599685" sldId="258"/>
            <ac:grpSpMk id="2" creationId="{8CC9EE6E-EB51-4497-B1F8-EAD5B238559A}"/>
          </ac:grpSpMkLst>
        </pc:grpChg>
        <pc:picChg chg="add mod">
          <ac:chgData name="Anushreya Satish" userId="adbcac63834cbc86" providerId="LiveId" clId="{5AE60FB5-58DC-4A77-990E-A187EEED1963}" dt="2021-08-30T16:44:10.512" v="2063" actId="1076"/>
          <ac:picMkLst>
            <pc:docMk/>
            <pc:sldMk cId="4216599685" sldId="258"/>
            <ac:picMk id="1026" creationId="{10CA70F1-7E61-4F24-A10B-8B08AEBF32B8}"/>
          </ac:picMkLst>
        </pc:picChg>
      </pc:sldChg>
      <pc:sldChg chg="addSp delSp modSp new mod">
        <pc:chgData name="Anushreya Satish" userId="adbcac63834cbc86" providerId="LiveId" clId="{5AE60FB5-58DC-4A77-990E-A187EEED1963}" dt="2021-08-30T17:02:20.666" v="2404" actId="164"/>
        <pc:sldMkLst>
          <pc:docMk/>
          <pc:sldMk cId="3848055833" sldId="259"/>
        </pc:sldMkLst>
        <pc:spChg chg="add del mod">
          <ac:chgData name="Anushreya Satish" userId="adbcac63834cbc86" providerId="LiveId" clId="{5AE60FB5-58DC-4A77-990E-A187EEED1963}" dt="2021-08-30T17:00:44.053" v="2398" actId="478"/>
          <ac:spMkLst>
            <pc:docMk/>
            <pc:sldMk cId="3848055833" sldId="259"/>
            <ac:spMk id="2" creationId="{7781202C-3256-46D5-97C6-AC4C72AF83F0}"/>
          </ac:spMkLst>
        </pc:spChg>
        <pc:spChg chg="add mod">
          <ac:chgData name="Anushreya Satish" userId="adbcac63834cbc86" providerId="LiveId" clId="{5AE60FB5-58DC-4A77-990E-A187EEED1963}" dt="2021-08-30T17:02:20.666" v="2404" actId="164"/>
          <ac:spMkLst>
            <pc:docMk/>
            <pc:sldMk cId="3848055833" sldId="259"/>
            <ac:spMk id="3" creationId="{53497FF7-32A2-46AE-B8BC-D5E74E39ED3C}"/>
          </ac:spMkLst>
        </pc:spChg>
        <pc:spChg chg="add del mod">
          <ac:chgData name="Anushreya Satish" userId="adbcac63834cbc86" providerId="LiveId" clId="{5AE60FB5-58DC-4A77-990E-A187EEED1963}" dt="2021-08-30T16:58:05.924" v="2339"/>
          <ac:spMkLst>
            <pc:docMk/>
            <pc:sldMk cId="3848055833" sldId="259"/>
            <ac:spMk id="4" creationId="{644F8B13-3C8A-41C6-852D-F4C34993FD95}"/>
          </ac:spMkLst>
        </pc:spChg>
        <pc:spChg chg="add del mod">
          <ac:chgData name="Anushreya Satish" userId="adbcac63834cbc86" providerId="LiveId" clId="{5AE60FB5-58DC-4A77-990E-A187EEED1963}" dt="2021-08-30T17:02:20.666" v="2404" actId="164"/>
          <ac:spMkLst>
            <pc:docMk/>
            <pc:sldMk cId="3848055833" sldId="259"/>
            <ac:spMk id="5" creationId="{62F9336B-F140-4455-87C8-7E91158B7F15}"/>
          </ac:spMkLst>
        </pc:spChg>
        <pc:grpChg chg="add mod">
          <ac:chgData name="Anushreya Satish" userId="adbcac63834cbc86" providerId="LiveId" clId="{5AE60FB5-58DC-4A77-990E-A187EEED1963}" dt="2021-08-30T17:02:20.666" v="2404" actId="164"/>
          <ac:grpSpMkLst>
            <pc:docMk/>
            <pc:sldMk cId="3848055833" sldId="259"/>
            <ac:grpSpMk id="6" creationId="{241F4CF9-2FF1-4F2A-8D5E-461B83FB5A57}"/>
          </ac:grpSpMkLst>
        </pc:grpChg>
        <pc:picChg chg="add mod">
          <ac:chgData name="Anushreya Satish" userId="adbcac63834cbc86" providerId="LiveId" clId="{5AE60FB5-58DC-4A77-990E-A187EEED1963}" dt="2021-08-30T17:02:20.666" v="2404" actId="164"/>
          <ac:picMkLst>
            <pc:docMk/>
            <pc:sldMk cId="3848055833" sldId="259"/>
            <ac:picMk id="1026" creationId="{CEF0EEFF-7220-403F-B82A-CAF763689EF6}"/>
          </ac:picMkLst>
        </pc:picChg>
      </pc:sldChg>
      <pc:sldChg chg="addSp delSp modSp new mod">
        <pc:chgData name="Anushreya Satish" userId="adbcac63834cbc86" providerId="LiveId" clId="{5AE60FB5-58DC-4A77-990E-A187EEED1963}" dt="2021-08-30T17:13:45.148" v="2756" actId="1076"/>
        <pc:sldMkLst>
          <pc:docMk/>
          <pc:sldMk cId="3008915987" sldId="260"/>
        </pc:sldMkLst>
        <pc:spChg chg="add mod">
          <ac:chgData name="Anushreya Satish" userId="adbcac63834cbc86" providerId="LiveId" clId="{5AE60FB5-58DC-4A77-990E-A187EEED1963}" dt="2021-08-30T17:13:34.170" v="2753" actId="1076"/>
          <ac:spMkLst>
            <pc:docMk/>
            <pc:sldMk cId="3008915987" sldId="260"/>
            <ac:spMk id="2" creationId="{39A7CC69-40D0-4681-A3BB-1B5C371465C3}"/>
          </ac:spMkLst>
        </pc:spChg>
        <pc:spChg chg="add mod">
          <ac:chgData name="Anushreya Satish" userId="adbcac63834cbc86" providerId="LiveId" clId="{5AE60FB5-58DC-4A77-990E-A187EEED1963}" dt="2021-08-30T17:13:45.148" v="2756" actId="1076"/>
          <ac:spMkLst>
            <pc:docMk/>
            <pc:sldMk cId="3008915987" sldId="260"/>
            <ac:spMk id="3" creationId="{0FAD58D6-4B50-4000-9300-E5E4464BEF7B}"/>
          </ac:spMkLst>
        </pc:spChg>
        <pc:spChg chg="add mod">
          <ac:chgData name="Anushreya Satish" userId="adbcac63834cbc86" providerId="LiveId" clId="{5AE60FB5-58DC-4A77-990E-A187EEED1963}" dt="2021-08-30T17:13:41.497" v="2755" actId="1076"/>
          <ac:spMkLst>
            <pc:docMk/>
            <pc:sldMk cId="3008915987" sldId="260"/>
            <ac:spMk id="6" creationId="{8E6FD702-DB8D-45A7-80C7-041EA0C2D50B}"/>
          </ac:spMkLst>
        </pc:spChg>
        <pc:picChg chg="add del mod">
          <ac:chgData name="Anushreya Satish" userId="adbcac63834cbc86" providerId="LiveId" clId="{5AE60FB5-58DC-4A77-990E-A187EEED1963}" dt="2021-08-30T17:05:20.835" v="2412" actId="478"/>
          <ac:picMkLst>
            <pc:docMk/>
            <pc:sldMk cId="3008915987" sldId="260"/>
            <ac:picMk id="2050" creationId="{0FD90F25-F938-4D6A-83C2-208103301B25}"/>
          </ac:picMkLst>
        </pc:picChg>
        <pc:picChg chg="add mod">
          <ac:chgData name="Anushreya Satish" userId="adbcac63834cbc86" providerId="LiveId" clId="{5AE60FB5-58DC-4A77-990E-A187EEED1963}" dt="2021-08-30T17:13:38.812" v="2754" actId="1076"/>
          <ac:picMkLst>
            <pc:docMk/>
            <pc:sldMk cId="3008915987" sldId="260"/>
            <ac:picMk id="2052" creationId="{966FB8A0-97B5-4C41-BD83-5065F3E4D4BA}"/>
          </ac:picMkLst>
        </pc:picChg>
        <pc:picChg chg="add del">
          <ac:chgData name="Anushreya Satish" userId="adbcac63834cbc86" providerId="LiveId" clId="{5AE60FB5-58DC-4A77-990E-A187EEED1963}" dt="2021-08-30T17:06:00.732" v="2417"/>
          <ac:picMkLst>
            <pc:docMk/>
            <pc:sldMk cId="3008915987" sldId="260"/>
            <ac:picMk id="2054" creationId="{1AC42F24-A60F-4DC9-9E71-34CDF56639D5}"/>
          </ac:picMkLst>
        </pc:picChg>
      </pc:sldChg>
      <pc:sldChg chg="addSp delSp modSp new mod ord">
        <pc:chgData name="Anushreya Satish" userId="adbcac63834cbc86" providerId="LiveId" clId="{5AE60FB5-58DC-4A77-990E-A187EEED1963}" dt="2021-09-02T08:06:30.053" v="2837"/>
        <pc:sldMkLst>
          <pc:docMk/>
          <pc:sldMk cId="2594070433" sldId="261"/>
        </pc:sldMkLst>
        <pc:spChg chg="add mod">
          <ac:chgData name="Anushreya Satish" userId="adbcac63834cbc86" providerId="LiveId" clId="{5AE60FB5-58DC-4A77-990E-A187EEED1963}" dt="2021-08-31T05:15:01.665" v="2835" actId="164"/>
          <ac:spMkLst>
            <pc:docMk/>
            <pc:sldMk cId="2594070433" sldId="261"/>
            <ac:spMk id="2" creationId="{F4F0FE14-CAD9-49C3-9D27-4010E91962E1}"/>
          </ac:spMkLst>
        </pc:spChg>
        <pc:spChg chg="add mod">
          <ac:chgData name="Anushreya Satish" userId="adbcac63834cbc86" providerId="LiveId" clId="{5AE60FB5-58DC-4A77-990E-A187EEED1963}" dt="2021-08-31T05:15:01.665" v="2835" actId="164"/>
          <ac:spMkLst>
            <pc:docMk/>
            <pc:sldMk cId="2594070433" sldId="261"/>
            <ac:spMk id="4" creationId="{45D0D017-C387-4790-BD61-9B539CD50995}"/>
          </ac:spMkLst>
        </pc:spChg>
        <pc:grpChg chg="add mod">
          <ac:chgData name="Anushreya Satish" userId="adbcac63834cbc86" providerId="LiveId" clId="{5AE60FB5-58DC-4A77-990E-A187EEED1963}" dt="2021-08-31T05:15:01.665" v="2835" actId="164"/>
          <ac:grpSpMkLst>
            <pc:docMk/>
            <pc:sldMk cId="2594070433" sldId="261"/>
            <ac:grpSpMk id="3" creationId="{FBF492AC-402F-406E-8AD4-CEC6DDBD0EEA}"/>
          </ac:grpSpMkLst>
        </pc:grpChg>
        <pc:picChg chg="add mod">
          <ac:chgData name="Anushreya Satish" userId="adbcac63834cbc86" providerId="LiveId" clId="{5AE60FB5-58DC-4A77-990E-A187EEED1963}" dt="2021-08-31T05:15:01.665" v="2835" actId="164"/>
          <ac:picMkLst>
            <pc:docMk/>
            <pc:sldMk cId="2594070433" sldId="261"/>
            <ac:picMk id="8" creationId="{3F03502D-6D48-4959-A900-C48EAAB00E12}"/>
          </ac:picMkLst>
        </pc:picChg>
        <pc:picChg chg="add mod">
          <ac:chgData name="Anushreya Satish" userId="adbcac63834cbc86" providerId="LiveId" clId="{5AE60FB5-58DC-4A77-990E-A187EEED1963}" dt="2021-08-31T05:15:01.665" v="2835" actId="164"/>
          <ac:picMkLst>
            <pc:docMk/>
            <pc:sldMk cId="2594070433" sldId="261"/>
            <ac:picMk id="9" creationId="{DF3250E7-8CA2-488C-9818-A913F374CD5D}"/>
          </ac:picMkLst>
        </pc:picChg>
        <pc:picChg chg="add mod">
          <ac:chgData name="Anushreya Satish" userId="adbcac63834cbc86" providerId="LiveId" clId="{5AE60FB5-58DC-4A77-990E-A187EEED1963}" dt="2021-08-31T05:15:01.665" v="2835" actId="164"/>
          <ac:picMkLst>
            <pc:docMk/>
            <pc:sldMk cId="2594070433" sldId="261"/>
            <ac:picMk id="10" creationId="{426E828D-AF01-46B9-9623-3EAE67CE326F}"/>
          </ac:picMkLst>
        </pc:picChg>
        <pc:picChg chg="add mod">
          <ac:chgData name="Anushreya Satish" userId="adbcac63834cbc86" providerId="LiveId" clId="{5AE60FB5-58DC-4A77-990E-A187EEED1963}" dt="2021-08-31T05:15:01.665" v="2835" actId="164"/>
          <ac:picMkLst>
            <pc:docMk/>
            <pc:sldMk cId="2594070433" sldId="261"/>
            <ac:picMk id="11" creationId="{0AFEB9EC-1F0E-4FFB-B66C-1AC35612FBDF}"/>
          </ac:picMkLst>
        </pc:picChg>
        <pc:picChg chg="add mod">
          <ac:chgData name="Anushreya Satish" userId="adbcac63834cbc86" providerId="LiveId" clId="{5AE60FB5-58DC-4A77-990E-A187EEED1963}" dt="2021-08-31T05:15:01.665" v="2835" actId="164"/>
          <ac:picMkLst>
            <pc:docMk/>
            <pc:sldMk cId="2594070433" sldId="261"/>
            <ac:picMk id="12" creationId="{CDB6A66F-5C89-4AF1-9EAA-27BB44486CC2}"/>
          </ac:picMkLst>
        </pc:picChg>
        <pc:picChg chg="add mod">
          <ac:chgData name="Anushreya Satish" userId="adbcac63834cbc86" providerId="LiveId" clId="{5AE60FB5-58DC-4A77-990E-A187EEED1963}" dt="2021-08-31T05:15:01.665" v="2835" actId="164"/>
          <ac:picMkLst>
            <pc:docMk/>
            <pc:sldMk cId="2594070433" sldId="261"/>
            <ac:picMk id="13" creationId="{949DA386-FFD4-4145-AB0A-2596A60930FA}"/>
          </ac:picMkLst>
        </pc:picChg>
        <pc:picChg chg="add mod">
          <ac:chgData name="Anushreya Satish" userId="adbcac63834cbc86" providerId="LiveId" clId="{5AE60FB5-58DC-4A77-990E-A187EEED1963}" dt="2021-08-31T05:15:01.665" v="2835" actId="164"/>
          <ac:picMkLst>
            <pc:docMk/>
            <pc:sldMk cId="2594070433" sldId="261"/>
            <ac:picMk id="14" creationId="{6C171925-2B1C-493F-A35E-36AA36188C0F}"/>
          </ac:picMkLst>
        </pc:picChg>
        <pc:picChg chg="add mod">
          <ac:chgData name="Anushreya Satish" userId="adbcac63834cbc86" providerId="LiveId" clId="{5AE60FB5-58DC-4A77-990E-A187EEED1963}" dt="2021-08-31T05:15:01.665" v="2835" actId="164"/>
          <ac:picMkLst>
            <pc:docMk/>
            <pc:sldMk cId="2594070433" sldId="261"/>
            <ac:picMk id="15" creationId="{28201310-E687-4F18-91F1-4D686805038A}"/>
          </ac:picMkLst>
        </pc:picChg>
        <pc:picChg chg="add mod">
          <ac:chgData name="Anushreya Satish" userId="adbcac63834cbc86" providerId="LiveId" clId="{5AE60FB5-58DC-4A77-990E-A187EEED1963}" dt="2021-08-31T05:15:01.665" v="2835" actId="164"/>
          <ac:picMkLst>
            <pc:docMk/>
            <pc:sldMk cId="2594070433" sldId="261"/>
            <ac:picMk id="16" creationId="{B7FA5CCA-F88E-4123-BA3A-23123D9B4160}"/>
          </ac:picMkLst>
        </pc:picChg>
        <pc:picChg chg="add mod">
          <ac:chgData name="Anushreya Satish" userId="adbcac63834cbc86" providerId="LiveId" clId="{5AE60FB5-58DC-4A77-990E-A187EEED1963}" dt="2021-08-31T05:15:01.665" v="2835" actId="164"/>
          <ac:picMkLst>
            <pc:docMk/>
            <pc:sldMk cId="2594070433" sldId="261"/>
            <ac:picMk id="17" creationId="{45401EE1-B47C-4737-8C11-A79846E26668}"/>
          </ac:picMkLst>
        </pc:picChg>
        <pc:picChg chg="add mod">
          <ac:chgData name="Anushreya Satish" userId="adbcac63834cbc86" providerId="LiveId" clId="{5AE60FB5-58DC-4A77-990E-A187EEED1963}" dt="2021-08-31T05:15:01.665" v="2835" actId="164"/>
          <ac:picMkLst>
            <pc:docMk/>
            <pc:sldMk cId="2594070433" sldId="261"/>
            <ac:picMk id="18" creationId="{90365D83-2693-4A5D-A36C-406B618FB353}"/>
          </ac:picMkLst>
        </pc:picChg>
        <pc:picChg chg="add mod">
          <ac:chgData name="Anushreya Satish" userId="adbcac63834cbc86" providerId="LiveId" clId="{5AE60FB5-58DC-4A77-990E-A187EEED1963}" dt="2021-08-31T05:15:01.665" v="2835" actId="164"/>
          <ac:picMkLst>
            <pc:docMk/>
            <pc:sldMk cId="2594070433" sldId="261"/>
            <ac:picMk id="1026" creationId="{6D7BB1A5-CA35-4782-84BE-271750169E69}"/>
          </ac:picMkLst>
        </pc:picChg>
        <pc:picChg chg="add del">
          <ac:chgData name="Anushreya Satish" userId="adbcac63834cbc86" providerId="LiveId" clId="{5AE60FB5-58DC-4A77-990E-A187EEED1963}" dt="2021-08-31T05:13:04.012" v="2800"/>
          <ac:picMkLst>
            <pc:docMk/>
            <pc:sldMk cId="2594070433" sldId="261"/>
            <ac:picMk id="1028" creationId="{43762CC3-CDF5-4A9B-8222-DA221E0CDEA6}"/>
          </ac:picMkLst>
        </pc:picChg>
        <pc:picChg chg="add del">
          <ac:chgData name="Anushreya Satish" userId="adbcac63834cbc86" providerId="LiveId" clId="{5AE60FB5-58DC-4A77-990E-A187EEED1963}" dt="2021-08-31T05:13:28.246" v="2802"/>
          <ac:picMkLst>
            <pc:docMk/>
            <pc:sldMk cId="2594070433" sldId="261"/>
            <ac:picMk id="1030" creationId="{B201F2C5-BFD2-4658-95AD-6C0606683D4D}"/>
          </ac:picMkLst>
        </pc:picChg>
        <pc:picChg chg="add mod">
          <ac:chgData name="Anushreya Satish" userId="adbcac63834cbc86" providerId="LiveId" clId="{5AE60FB5-58DC-4A77-990E-A187EEED1963}" dt="2021-08-31T05:15:01.665" v="2835" actId="164"/>
          <ac:picMkLst>
            <pc:docMk/>
            <pc:sldMk cId="2594070433" sldId="261"/>
            <ac:picMk id="1032" creationId="{125B203C-EA29-40BD-9B5A-048D7822CEE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D6F93-C8BE-42D0-9182-5FAEC3367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8426AB-918F-45C7-9BFE-DE9E3D229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01BCB-4390-411F-8A2D-BD1A34100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9AD11-6001-454D-8A00-D59A650AF1AF}" type="datetimeFigureOut">
              <a:rPr lang="en-IN" smtClean="0"/>
              <a:t>14-12-2021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26D55-6E69-4B32-96B7-05A0EBBC2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382CF-7F50-43AA-88AB-1C4C1886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35B9-E1E8-4FCF-86B2-FF3B844C46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6058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C510-6CDF-48EF-95BA-4FE0F0AE9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2BFAD9-DEF1-456C-A3BD-975E7551B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5247F-B830-4D2B-8A0E-121EAD277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9AD11-6001-454D-8A00-D59A650AF1AF}" type="datetimeFigureOut">
              <a:rPr lang="en-IN" smtClean="0"/>
              <a:t>14-12-2021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D695B-2A6E-433D-85AA-C80E270C2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54D5D-BBB2-446E-B7FD-860CA707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35B9-E1E8-4FCF-86B2-FF3B844C46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0248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737940-97E6-42C2-A4EC-04CD1C9FFB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349487-68A7-4A47-9FCC-31FC24477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F8E82-FFB2-4612-AAD8-AC1679A08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9AD11-6001-454D-8A00-D59A650AF1AF}" type="datetimeFigureOut">
              <a:rPr lang="en-IN" smtClean="0"/>
              <a:t>14-12-2021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EFCC5-A440-419A-A4F9-70C8FE107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22F1E-4535-404F-B458-43D6DA70F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35B9-E1E8-4FCF-86B2-FF3B844C46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2251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F85F-BBDB-429A-9D37-CD800641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534E6-861F-49D7-9907-9DAC608B0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EBD53-9BFF-462A-92A6-DE142935C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9AD11-6001-454D-8A00-D59A650AF1AF}" type="datetimeFigureOut">
              <a:rPr lang="en-IN" smtClean="0"/>
              <a:t>14-12-2021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2E0ED-CDC6-4B40-B73C-65D7FFC3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1383B-E11E-4BDA-967C-4AB1F66B5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35B9-E1E8-4FCF-86B2-FF3B844C46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269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E1F4D-4EA6-4146-9EAD-DA4BBE830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66211-21C9-40D3-8B9F-F1B436E4F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261DF-A21F-4516-9E58-F89552D9E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9AD11-6001-454D-8A00-D59A650AF1AF}" type="datetimeFigureOut">
              <a:rPr lang="en-IN" smtClean="0"/>
              <a:t>14-12-2021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3C640-D828-4E45-B331-52C18DF74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350B7-2770-42FF-A085-3A1681EC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35B9-E1E8-4FCF-86B2-FF3B844C46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736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D2B2B-E671-41A2-8D72-D180B28D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A777F-75E0-496B-9E56-EA9713F34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65A5B-6FFC-4A89-BA42-AD0B3C9E7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CA02D-E507-454E-A20E-903FE8FA9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9AD11-6001-454D-8A00-D59A650AF1AF}" type="datetimeFigureOut">
              <a:rPr lang="en-IN" smtClean="0"/>
              <a:t>14-12-2021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93FBD-BF97-4A9C-89B6-154D0767A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4B95E-2532-4A49-B04D-D4FF042BC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35B9-E1E8-4FCF-86B2-FF3B844C46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915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3D09-A523-46DA-8A89-DF269BDB9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7188E-37C6-466C-8527-FFBF5952A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1337A-8E9C-45F1-A3FA-0DB82F073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A20314-CCB3-4157-9CAD-121BF6176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B55DEF-594A-4F5A-B41F-2241BE0FE5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3D4F0D-093B-4539-9B74-176C1A844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9AD11-6001-454D-8A00-D59A650AF1AF}" type="datetimeFigureOut">
              <a:rPr lang="en-IN" smtClean="0"/>
              <a:t>14-12-2021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A7822A-DB30-4F4A-B741-D8CF7A26F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F83A01-7E05-465E-9E44-5BEC5D55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35B9-E1E8-4FCF-86B2-FF3B844C46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6637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79A6B-23A9-4DB6-8EF3-B2FE3161B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9EB5CF-91BE-40D1-9735-36523B9F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9AD11-6001-454D-8A00-D59A650AF1AF}" type="datetimeFigureOut">
              <a:rPr lang="en-IN" smtClean="0"/>
              <a:t>14-12-2021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5593D-81B3-4CEF-8F22-B0B59857C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281D7-8C39-4394-833D-DB48CD52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35B9-E1E8-4FCF-86B2-FF3B844C46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3780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7E785A-01EB-4862-A37D-EAB4F414C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9AD11-6001-454D-8A00-D59A650AF1AF}" type="datetimeFigureOut">
              <a:rPr lang="en-IN" smtClean="0"/>
              <a:t>14-12-2021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1995B-9EF2-43F7-BEC2-038F85296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480A4-82AC-436C-B4CF-E3E2CB470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35B9-E1E8-4FCF-86B2-FF3B844C46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103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3C779-91BD-4884-BE00-5DF3F469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80553-611C-4C91-AF83-515D56C9F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D92986-1B65-4E29-A68F-399BF83FB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21766-FB78-42C8-94A3-F81AC1580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9AD11-6001-454D-8A00-D59A650AF1AF}" type="datetimeFigureOut">
              <a:rPr lang="en-IN" smtClean="0"/>
              <a:t>14-12-2021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DBEB4A-21E7-44AF-BBF2-F0135396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58ADA-3C08-4610-9689-ABC13B5E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35B9-E1E8-4FCF-86B2-FF3B844C46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3439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AB71-1891-468F-A3D9-83F87108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ED4A39-463A-434D-BF32-5EB55EB11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0440FD-7F99-491A-84A2-9CAA78189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EA488-FD79-425B-B51E-93E36CB43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9AD11-6001-454D-8A00-D59A650AF1AF}" type="datetimeFigureOut">
              <a:rPr lang="en-IN" smtClean="0"/>
              <a:t>14-12-2021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8D473-9D6E-4C2E-8E2A-761C01F1A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66FA7-E071-45FB-A95B-D9A81D1F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35B9-E1E8-4FCF-86B2-FF3B844C46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4443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074D34-6B6F-4CCF-87D6-CB0EF950B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4BF9A-2850-481A-9577-277DAB864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97A1D-5574-47F4-A93C-D30616D6D8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9AD11-6001-454D-8A00-D59A650AF1AF}" type="datetimeFigureOut">
              <a:rPr lang="en-IN" smtClean="0"/>
              <a:t>14-12-2021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7D2E8-1EB7-4C58-9E4B-C7668BA45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40CC9-9771-4EB1-9C52-42762E156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635B9-E1E8-4FCF-86B2-FF3B844C46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621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26" Type="http://schemas.openxmlformats.org/officeDocument/2006/relationships/image" Target="../media/image24.jpeg"/><Relationship Id="rId39" Type="http://schemas.openxmlformats.org/officeDocument/2006/relationships/image" Target="../media/image37.png"/><Relationship Id="rId21" Type="http://schemas.openxmlformats.org/officeDocument/2006/relationships/image" Target="../media/image20.png"/><Relationship Id="rId34" Type="http://schemas.openxmlformats.org/officeDocument/2006/relationships/image" Target="../media/image3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5" Type="http://schemas.openxmlformats.org/officeDocument/2006/relationships/image" Target="../media/image23.jpeg"/><Relationship Id="rId33" Type="http://schemas.openxmlformats.org/officeDocument/2006/relationships/image" Target="../media/image31.jpeg"/><Relationship Id="rId38" Type="http://schemas.openxmlformats.org/officeDocument/2006/relationships/image" Target="../media/image3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29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24" Type="http://schemas.openxmlformats.org/officeDocument/2006/relationships/image" Target="../media/image22.jpeg"/><Relationship Id="rId32" Type="http://schemas.openxmlformats.org/officeDocument/2006/relationships/image" Target="../media/image30.jpeg"/><Relationship Id="rId37" Type="http://schemas.openxmlformats.org/officeDocument/2006/relationships/image" Target="../media/image35.jpeg"/><Relationship Id="rId40" Type="http://schemas.openxmlformats.org/officeDocument/2006/relationships/image" Target="../media/image38.pn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1.png"/><Relationship Id="rId28" Type="http://schemas.openxmlformats.org/officeDocument/2006/relationships/image" Target="../media/image26.jpeg"/><Relationship Id="rId36" Type="http://schemas.openxmlformats.org/officeDocument/2006/relationships/image" Target="../media/image34.pn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31" Type="http://schemas.openxmlformats.org/officeDocument/2006/relationships/image" Target="../media/image2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microsoft.com/office/2007/relationships/hdphoto" Target="../media/hdphoto1.wdp"/><Relationship Id="rId27" Type="http://schemas.openxmlformats.org/officeDocument/2006/relationships/image" Target="../media/image25.jpeg"/><Relationship Id="rId30" Type="http://schemas.openxmlformats.org/officeDocument/2006/relationships/image" Target="../media/image28.jpeg"/><Relationship Id="rId35" Type="http://schemas.openxmlformats.org/officeDocument/2006/relationships/image" Target="../media/image33.jpeg"/><Relationship Id="rId8" Type="http://schemas.openxmlformats.org/officeDocument/2006/relationships/image" Target="../media/image7.jpeg"/><Relationship Id="rId3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19.jpe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21" Type="http://schemas.openxmlformats.org/officeDocument/2006/relationships/image" Target="../media/image47.png"/><Relationship Id="rId7" Type="http://schemas.openxmlformats.org/officeDocument/2006/relationships/image" Target="../media/image10.jpeg"/><Relationship Id="rId12" Type="http://schemas.openxmlformats.org/officeDocument/2006/relationships/image" Target="../media/image12.jpeg"/><Relationship Id="rId17" Type="http://schemas.openxmlformats.org/officeDocument/2006/relationships/image" Target="../media/image16.jpeg"/><Relationship Id="rId2" Type="http://schemas.openxmlformats.org/officeDocument/2006/relationships/image" Target="../media/image7.jpeg"/><Relationship Id="rId16" Type="http://schemas.openxmlformats.org/officeDocument/2006/relationships/image" Target="../media/image15.jpe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11" Type="http://schemas.openxmlformats.org/officeDocument/2006/relationships/image" Target="../media/image9.jpeg"/><Relationship Id="rId24" Type="http://schemas.microsoft.com/office/2007/relationships/hdphoto" Target="../media/hdphoto1.wdp"/><Relationship Id="rId5" Type="http://schemas.openxmlformats.org/officeDocument/2006/relationships/image" Target="../media/image4.jpeg"/><Relationship Id="rId15" Type="http://schemas.openxmlformats.org/officeDocument/2006/relationships/image" Target="../media/image13.jpeg"/><Relationship Id="rId23" Type="http://schemas.openxmlformats.org/officeDocument/2006/relationships/image" Target="../media/image20.png"/><Relationship Id="rId10" Type="http://schemas.openxmlformats.org/officeDocument/2006/relationships/image" Target="../media/image8.jpeg"/><Relationship Id="rId19" Type="http://schemas.openxmlformats.org/officeDocument/2006/relationships/image" Target="../media/image11.jpeg"/><Relationship Id="rId4" Type="http://schemas.openxmlformats.org/officeDocument/2006/relationships/image" Target="../media/image3.jpeg"/><Relationship Id="rId9" Type="http://schemas.openxmlformats.org/officeDocument/2006/relationships/image" Target="../media/image6.jpeg"/><Relationship Id="rId14" Type="http://schemas.openxmlformats.org/officeDocument/2006/relationships/image" Target="../media/image14.jpeg"/><Relationship Id="rId22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/>
          <p:cNvGrpSpPr/>
          <p:nvPr/>
        </p:nvGrpSpPr>
        <p:grpSpPr>
          <a:xfrm>
            <a:off x="1992960" y="124736"/>
            <a:ext cx="8193195" cy="6502077"/>
            <a:chOff x="1897166" y="107319"/>
            <a:chExt cx="8193195" cy="6502077"/>
          </a:xfrm>
        </p:grpSpPr>
        <p:grpSp>
          <p:nvGrpSpPr>
            <p:cNvPr id="161" name="Group 160"/>
            <p:cNvGrpSpPr/>
            <p:nvPr/>
          </p:nvGrpSpPr>
          <p:grpSpPr>
            <a:xfrm>
              <a:off x="1897166" y="107319"/>
              <a:ext cx="8140823" cy="6477000"/>
              <a:chOff x="1723114" y="0"/>
              <a:chExt cx="8140823" cy="6477000"/>
            </a:xfrm>
          </p:grpSpPr>
          <p:pic>
            <p:nvPicPr>
              <p:cNvPr id="162" name="Picture 2" descr="See the source image">
                <a:extLst>
                  <a:ext uri="{FF2B5EF4-FFF2-40B4-BE49-F238E27FC236}">
                    <a16:creationId xmlns:a16="http://schemas.microsoft.com/office/drawing/2014/main" id="{6D7BB1A5-CA35-4782-84BE-271750169E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3114" y="0"/>
                <a:ext cx="8140823" cy="6477000"/>
              </a:xfrm>
              <a:prstGeom prst="flowChartProcess">
                <a:avLst/>
              </a:prstGeom>
              <a:ln w="127000" cap="sq">
                <a:solidFill>
                  <a:srgbClr val="C00000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3" name="Rectangle 162"/>
              <p:cNvSpPr/>
              <p:nvPr/>
            </p:nvSpPr>
            <p:spPr>
              <a:xfrm>
                <a:off x="1782636" y="125185"/>
                <a:ext cx="8021777" cy="622662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949538" y="109186"/>
              <a:ext cx="8140823" cy="6477000"/>
              <a:chOff x="1723114" y="0"/>
              <a:chExt cx="8140823" cy="6477000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6D7BB1A5-CA35-4782-84BE-271750169E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3114" y="0"/>
                <a:ext cx="8140823" cy="6477000"/>
              </a:xfrm>
              <a:prstGeom prst="flowChartProcess">
                <a:avLst/>
              </a:prstGeom>
              <a:ln w="127000" cap="sq">
                <a:solidFill>
                  <a:srgbClr val="C00000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/>
              <p:cNvSpPr/>
              <p:nvPr/>
            </p:nvSpPr>
            <p:spPr>
              <a:xfrm>
                <a:off x="1782636" y="125185"/>
                <a:ext cx="8021777" cy="622662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2126000" y="128194"/>
              <a:ext cx="7791880" cy="832468"/>
              <a:chOff x="2126000" y="128195"/>
              <a:chExt cx="7791880" cy="832468"/>
            </a:xfrm>
          </p:grpSpPr>
          <p:pic>
            <p:nvPicPr>
              <p:cNvPr id="51" name="Picture 6" descr="Profile pictur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116" t="75892" r="5590" b="7339"/>
              <a:stretch/>
            </p:blipFill>
            <p:spPr bwMode="auto">
              <a:xfrm flipH="1">
                <a:off x="2126000" y="128197"/>
                <a:ext cx="868494" cy="832466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8" descr="Profile picture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258" t="74772" r="5404" b="6848"/>
              <a:stretch/>
            </p:blipFill>
            <p:spPr bwMode="auto">
              <a:xfrm>
                <a:off x="2994494" y="128197"/>
                <a:ext cx="872112" cy="832466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10" descr="Profile picture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033" t="74972" r="5466" b="6360"/>
              <a:stretch/>
            </p:blipFill>
            <p:spPr bwMode="auto">
              <a:xfrm>
                <a:off x="3897712" y="128197"/>
                <a:ext cx="909420" cy="832466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12" descr="Profile picture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106" t="75037" r="5649" b="6549"/>
              <a:stretch/>
            </p:blipFill>
            <p:spPr bwMode="auto">
              <a:xfrm>
                <a:off x="4838237" y="128197"/>
                <a:ext cx="883294" cy="832466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8" descr="Profile picture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291" t="74659" r="5418" b="6425"/>
              <a:stretch/>
            </p:blipFill>
            <p:spPr bwMode="auto">
              <a:xfrm>
                <a:off x="5721530" y="128196"/>
                <a:ext cx="862149" cy="832467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4" descr="https://www.miraculousladybug.com/bebcf41abcee19303f18f9babf9be55e.jpg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161" t="75455" r="5202" b="6909"/>
              <a:stretch/>
            </p:blipFill>
            <p:spPr bwMode="auto">
              <a:xfrm>
                <a:off x="6593642" y="128196"/>
                <a:ext cx="896911" cy="832467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20" descr="Profile picture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441" t="75075" r="5813" b="7143"/>
              <a:stretch/>
            </p:blipFill>
            <p:spPr bwMode="auto">
              <a:xfrm>
                <a:off x="7490553" y="128196"/>
                <a:ext cx="808716" cy="832467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22" descr="Profile picture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204" t="75025" r="5659" b="6805"/>
              <a:stretch/>
            </p:blipFill>
            <p:spPr bwMode="auto">
              <a:xfrm>
                <a:off x="8299268" y="128195"/>
                <a:ext cx="809897" cy="832467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14" descr="Profile picture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509" t="75283" r="5607" b="6924"/>
              <a:stretch/>
            </p:blipFill>
            <p:spPr bwMode="auto">
              <a:xfrm>
                <a:off x="9125358" y="157081"/>
                <a:ext cx="792522" cy="803581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0" name="Picture 12" descr="https://i.pinimg.com/736x/42/23/e3/4223e3150b5e39dd50b8dcffdfae946a.jpg"/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5685" y="2208619"/>
              <a:ext cx="2441874" cy="236676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rofile picture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09" t="75283" r="5607" b="6924"/>
            <a:stretch/>
          </p:blipFill>
          <p:spPr bwMode="auto">
            <a:xfrm>
              <a:off x="2256629" y="5767433"/>
              <a:ext cx="830376" cy="841963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4" descr="Profile picture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49" t="75239" r="5614" b="7047"/>
            <a:stretch/>
          </p:blipFill>
          <p:spPr bwMode="auto">
            <a:xfrm>
              <a:off x="3087005" y="5767433"/>
              <a:ext cx="785967" cy="816887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https://i.ytimg.com/vi/SY3-30KNCAM/maxresdefault.jpg"/>
            <p:cNvPicPr>
              <a:picLocks noChangeAspect="1" noChangeArrowheads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49" t="13646" r="28894" b="10008"/>
            <a:stretch/>
          </p:blipFill>
          <p:spPr bwMode="auto">
            <a:xfrm>
              <a:off x="3872972" y="5767433"/>
              <a:ext cx="809401" cy="816887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See the source image"/>
            <p:cNvPicPr>
              <a:picLocks noChangeAspect="1" noChangeArrowheads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2373" y="5767433"/>
              <a:ext cx="864987" cy="825054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6" descr="https://res.cloudinary.com/teepublic/image/private/s--b2yZ0Qjm--/t_Resized%20Artwork/c_fit,g_north_west,h_1054,w_1054/co_ffffff,e_outline:53/co_ffffff,e_outline:inner_fill:53/co_bbbbbb,e_outline:3:1000/c_mpad,g_center,h_1260,w_1260/b_rgb:eeeeee/c_limit,f_jpg,h_630,q_90,w_630/v1576117948/production/designs/7157951_0.jpg"/>
            <p:cNvPicPr>
              <a:picLocks noChangeAspect="1" noChangeArrowheads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8" t="5032" r="5073" b="5861"/>
            <a:stretch/>
          </p:blipFill>
          <p:spPr bwMode="auto">
            <a:xfrm>
              <a:off x="5547493" y="5767433"/>
              <a:ext cx="816600" cy="83351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8" descr="https://th.bing.com/th/id/OIP.4EQUX4SDO6EjOCxI7ua_agHaHb?pid=ImgDet&amp;rs=1"/>
            <p:cNvPicPr>
              <a:picLocks noChangeAspect="1" noChangeArrowheads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5346" y="5767433"/>
              <a:ext cx="820341" cy="841962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0" descr="#miraculous ladybug from WELCOME"/>
            <p:cNvPicPr>
              <a:picLocks noChangeAspect="1" noChangeArrowheads="1"/>
            </p:cNvPicPr>
            <p:nvPr/>
          </p:nvPicPr>
          <p:blipFill rotWithShape="1"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3" t="7341" r="29744" b="7127"/>
            <a:stretch/>
          </p:blipFill>
          <p:spPr bwMode="auto">
            <a:xfrm>
              <a:off x="7185687" y="5759265"/>
              <a:ext cx="822161" cy="825055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16" descr="Profile picture"/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93" t="75582" r="5593" b="6550"/>
            <a:stretch/>
          </p:blipFill>
          <p:spPr bwMode="auto">
            <a:xfrm>
              <a:off x="8012786" y="5767434"/>
              <a:ext cx="811227" cy="825054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6" descr="Profile picture"/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68" t="75479" r="5250" b="6403"/>
            <a:stretch/>
          </p:blipFill>
          <p:spPr bwMode="auto">
            <a:xfrm>
              <a:off x="8832537" y="5767433"/>
              <a:ext cx="844271" cy="808487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23"/>
            <p:cNvGrpSpPr/>
            <p:nvPr/>
          </p:nvGrpSpPr>
          <p:grpSpPr>
            <a:xfrm>
              <a:off x="2533533" y="3625190"/>
              <a:ext cx="1984535" cy="2089154"/>
              <a:chOff x="-39777" y="3206930"/>
              <a:chExt cx="1984535" cy="2089154"/>
            </a:xfrm>
          </p:grpSpPr>
          <p:sp>
            <p:nvSpPr>
              <p:cNvPr id="82" name="Flowchart: Connector 81"/>
              <p:cNvSpPr/>
              <p:nvPr/>
            </p:nvSpPr>
            <p:spPr>
              <a:xfrm>
                <a:off x="-39777" y="3206930"/>
                <a:ext cx="1984535" cy="1986404"/>
              </a:xfrm>
              <a:prstGeom prst="flowChartConnector">
                <a:avLst/>
              </a:prstGeom>
              <a:solidFill>
                <a:srgbClr val="C0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83" name="Picture 14" descr="https://res.cloudinary.com/teepublic/image/private/s--gY_WtRxl--/t_Resized%20Artwork/c_fit,g_north_west,h_1054,w_1054/co_ffffff,e_outline:38/co_ffffff,e_outline:inner_fill:38/co_bbbbbb,e_outline:3:1000/c_mpad,g_center,h_1260,w_1260/b_rgb:eeeeee/c_limit,f_jpg,h_630,q_90,w_630/v1527801074/production/designs/2743113_0.jpg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5556" b="85556" l="5079" r="93968">
                            <a14:foregroundMark x1="7778" y1="57937" x2="88571" y2="59524"/>
                            <a14:foregroundMark x1="39365" y1="55556" x2="37937" y2="37143"/>
                            <a14:foregroundMark x1="12540" y1="51270" x2="80159" y2="51905"/>
                            <a14:foregroundMark x1="40000" y1="37778" x2="89206" y2="39206"/>
                            <a14:foregroundMark x1="11111" y1="66825" x2="21587" y2="59683"/>
                            <a14:foregroundMark x1="19683" y1="65556" x2="33175" y2="65556"/>
                            <a14:foregroundMark x1="85079" y1="67619" x2="88889" y2="66190"/>
                            <a14:foregroundMark x1="93175" y1="56190" x2="92698" y2="41429"/>
                            <a14:foregroundMark x1="7937" y1="64921" x2="7778" y2="37302"/>
                            <a14:foregroundMark x1="6190" y1="37778" x2="31270" y2="38413"/>
                            <a14:foregroundMark x1="6508" y1="36190" x2="14286" y2="35714"/>
                            <a14:foregroundMark x1="33016" y1="33651" x2="38889" y2="38730"/>
                            <a14:foregroundMark x1="30000" y1="36825" x2="30952" y2="30635"/>
                            <a14:foregroundMark x1="24127" y1="67937" x2="44127" y2="65873"/>
                            <a14:foregroundMark x1="48413" y1="66349" x2="71429" y2="64444"/>
                            <a14:foregroundMark x1="56190" y1="67619" x2="67302" y2="67143"/>
                            <a14:foregroundMark x1="78413" y1="66190" x2="85397" y2="66190"/>
                            <a14:foregroundMark x1="89365" y1="58730" x2="89683" y2="66190"/>
                            <a14:foregroundMark x1="91429" y1="38730" x2="93968" y2="43651"/>
                            <a14:foregroundMark x1="35397" y1="59365" x2="42222" y2="65238"/>
                            <a14:foregroundMark x1="48095" y1="64603" x2="48095" y2="58730"/>
                            <a14:foregroundMark x1="62222" y1="57143" x2="63810" y2="53492"/>
                            <a14:foregroundMark x1="87143" y1="58571" x2="86667" y2="5269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81" y="3206930"/>
                <a:ext cx="1804684" cy="20891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6111" y="944811"/>
              <a:ext cx="1984535" cy="1974572"/>
            </a:xfrm>
            <a:prstGeom prst="rect">
              <a:avLst/>
            </a:prstGeom>
          </p:spPr>
        </p:pic>
        <p:grpSp>
          <p:nvGrpSpPr>
            <p:cNvPr id="87" name="Group 86"/>
            <p:cNvGrpSpPr/>
            <p:nvPr/>
          </p:nvGrpSpPr>
          <p:grpSpPr>
            <a:xfrm rot="16200000">
              <a:off x="-136122" y="3108782"/>
              <a:ext cx="4806773" cy="510527"/>
              <a:chOff x="2126000" y="128195"/>
              <a:chExt cx="7791880" cy="832468"/>
            </a:xfrm>
          </p:grpSpPr>
          <p:pic>
            <p:nvPicPr>
              <p:cNvPr id="88" name="Picture 6" descr="Profile pictur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116" t="75892" r="5590" b="7339"/>
              <a:stretch/>
            </p:blipFill>
            <p:spPr bwMode="auto">
              <a:xfrm flipH="1">
                <a:off x="2126000" y="128197"/>
                <a:ext cx="868494" cy="832466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" descr="Profile picture"/>
              <p:cNvPicPr>
                <a:picLocks noChangeAspect="1" noChangeArrowheads="1"/>
              </p:cNvPicPr>
              <p:nvPr/>
            </p:nvPicPr>
            <p:blipFill rotWithShape="1">
              <a:blip r:embed="rId2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258" t="74772" r="5404" b="6848"/>
              <a:stretch/>
            </p:blipFill>
            <p:spPr bwMode="auto">
              <a:xfrm>
                <a:off x="2994494" y="128197"/>
                <a:ext cx="872112" cy="832466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10" descr="Profile picture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033" t="74972" r="5466" b="6360"/>
              <a:stretch/>
            </p:blipFill>
            <p:spPr bwMode="auto">
              <a:xfrm>
                <a:off x="3897712" y="128197"/>
                <a:ext cx="909420" cy="832466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12" descr="Profile picture"/>
              <p:cNvPicPr>
                <a:picLocks noChangeAspect="1" noChangeArrowheads="1"/>
              </p:cNvPicPr>
              <p:nvPr/>
            </p:nvPicPr>
            <p:blipFill rotWithShape="1">
              <a:blip r:embed="rId2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106" t="75037" r="5649" b="6549"/>
              <a:stretch/>
            </p:blipFill>
            <p:spPr bwMode="auto">
              <a:xfrm>
                <a:off x="4838237" y="128197"/>
                <a:ext cx="883294" cy="832466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18" descr="Profile picture"/>
              <p:cNvPicPr>
                <a:picLocks noChangeAspect="1" noChangeArrowheads="1"/>
              </p:cNvPicPr>
              <p:nvPr/>
            </p:nvPicPr>
            <p:blipFill rotWithShape="1">
              <a:blip r:embed="rId2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291" t="74659" r="5418" b="6425"/>
              <a:stretch/>
            </p:blipFill>
            <p:spPr bwMode="auto">
              <a:xfrm>
                <a:off x="5721530" y="128196"/>
                <a:ext cx="862149" cy="832467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4" descr="https://www.miraculousladybug.com/bebcf41abcee19303f18f9babf9be55e.jpg"/>
              <p:cNvPicPr>
                <a:picLocks noChangeAspect="1" noChangeArrowheads="1"/>
              </p:cNvPicPr>
              <p:nvPr/>
            </p:nvPicPr>
            <p:blipFill rotWithShape="1">
              <a:blip r:embed="rId2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161" t="75455" r="5202" b="6909"/>
              <a:stretch/>
            </p:blipFill>
            <p:spPr bwMode="auto">
              <a:xfrm>
                <a:off x="6593642" y="128196"/>
                <a:ext cx="896911" cy="832467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20" descr="Profile picture"/>
              <p:cNvPicPr>
                <a:picLocks noChangeAspect="1" noChangeArrowheads="1"/>
              </p:cNvPicPr>
              <p:nvPr/>
            </p:nvPicPr>
            <p:blipFill rotWithShape="1">
              <a:blip r:embed="rId2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441" t="75075" r="5813" b="7143"/>
              <a:stretch/>
            </p:blipFill>
            <p:spPr bwMode="auto">
              <a:xfrm>
                <a:off x="7490553" y="128196"/>
                <a:ext cx="808716" cy="832467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22" descr="Profile picture"/>
              <p:cNvPicPr>
                <a:picLocks noChangeAspect="1" noChangeArrowheads="1"/>
              </p:cNvPicPr>
              <p:nvPr/>
            </p:nvPicPr>
            <p:blipFill rotWithShape="1">
              <a:blip r:embed="rId2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204" t="75025" r="5659" b="6805"/>
              <a:stretch/>
            </p:blipFill>
            <p:spPr bwMode="auto">
              <a:xfrm>
                <a:off x="8299268" y="128195"/>
                <a:ext cx="809897" cy="832467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14" descr="Profile picture"/>
              <p:cNvPicPr>
                <a:picLocks noChangeAspect="1" noChangeArrowheads="1"/>
              </p:cNvPicPr>
              <p:nvPr/>
            </p:nvPicPr>
            <p:blipFill rotWithShape="1">
              <a:blip r:embed="rId3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509" t="75283" r="5607" b="6924"/>
              <a:stretch/>
            </p:blipFill>
            <p:spPr bwMode="auto">
              <a:xfrm>
                <a:off x="9125358" y="157081"/>
                <a:ext cx="792522" cy="803581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5" name="Group 84"/>
            <p:cNvGrpSpPr/>
            <p:nvPr/>
          </p:nvGrpSpPr>
          <p:grpSpPr>
            <a:xfrm>
              <a:off x="2256629" y="5759264"/>
              <a:ext cx="7420179" cy="850131"/>
              <a:chOff x="2256629" y="5759265"/>
              <a:chExt cx="7420179" cy="850131"/>
            </a:xfrm>
          </p:grpSpPr>
          <p:pic>
            <p:nvPicPr>
              <p:cNvPr id="97" name="Picture 14" descr="Profile picture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509" t="75283" r="5607" b="6924"/>
              <a:stretch/>
            </p:blipFill>
            <p:spPr bwMode="auto">
              <a:xfrm>
                <a:off x="2256629" y="5767433"/>
                <a:ext cx="830376" cy="841963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24" descr="Profile picture"/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049" t="75239" r="5614" b="7047"/>
              <a:stretch/>
            </p:blipFill>
            <p:spPr bwMode="auto">
              <a:xfrm>
                <a:off x="3087005" y="5767433"/>
                <a:ext cx="785967" cy="816887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4" descr="https://i.ytimg.com/vi/SY3-30KNCAM/maxresdefault.jpg"/>
              <p:cNvPicPr>
                <a:picLocks noChangeAspect="1" noChangeArrowheads="1"/>
              </p:cNvPicPr>
              <p:nvPr/>
            </p:nvPicPr>
            <p:blipFill rotWithShape="1"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49" t="13646" r="28894" b="10008"/>
              <a:stretch/>
            </p:blipFill>
            <p:spPr bwMode="auto">
              <a:xfrm>
                <a:off x="3872972" y="5767433"/>
                <a:ext cx="809401" cy="816887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Picture 2" descr="See the source image"/>
              <p:cNvPicPr>
                <a:picLocks noChangeAspect="1" noChangeArrowheads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2373" y="5767433"/>
                <a:ext cx="864987" cy="825054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1" name="Picture 6" descr="https://res.cloudinary.com/teepublic/image/private/s--b2yZ0Qjm--/t_Resized%20Artwork/c_fit,g_north_west,h_1054,w_1054/co_ffffff,e_outline:53/co_ffffff,e_outline:inner_fill:53/co_bbbbbb,e_outline:3:1000/c_mpad,g_center,h_1260,w_1260/b_rgb:eeeeee/c_limit,f_jpg,h_630,q_90,w_630/v1576117948/production/designs/7157951_0.jpg"/>
              <p:cNvPicPr>
                <a:picLocks noChangeAspect="1" noChangeArrowheads="1"/>
              </p:cNvPicPr>
              <p:nvPr/>
            </p:nvPicPr>
            <p:blipFill rotWithShape="1"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98" t="5032" r="5073" b="5861"/>
              <a:stretch/>
            </p:blipFill>
            <p:spPr bwMode="auto">
              <a:xfrm>
                <a:off x="5547493" y="5767433"/>
                <a:ext cx="816600" cy="833510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8" descr="https://th.bing.com/th/id/OIP.4EQUX4SDO6EjOCxI7ua_agHaHb?pid=ImgDet&amp;rs=1"/>
              <p:cNvPicPr>
                <a:picLocks noChangeAspect="1" noChangeArrowheads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5346" y="5767433"/>
                <a:ext cx="820341" cy="841962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10" descr="#miraculous ladybug from WELCOME"/>
              <p:cNvPicPr>
                <a:picLocks noChangeAspect="1" noChangeArrowheads="1"/>
              </p:cNvPicPr>
              <p:nvPr/>
            </p:nvPicPr>
            <p:blipFill rotWithShape="1"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83" t="7341" r="29744" b="7127"/>
              <a:stretch/>
            </p:blipFill>
            <p:spPr bwMode="auto">
              <a:xfrm>
                <a:off x="7185687" y="5759265"/>
                <a:ext cx="822161" cy="825055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16" descr="Profile picture"/>
              <p:cNvPicPr>
                <a:picLocks noChangeAspect="1" noChangeArrowheads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193" t="75582" r="5593" b="6550"/>
              <a:stretch/>
            </p:blipFill>
            <p:spPr bwMode="auto">
              <a:xfrm>
                <a:off x="8012786" y="5767434"/>
                <a:ext cx="811227" cy="825054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26" descr="Profile picture"/>
              <p:cNvPicPr>
                <a:picLocks noChangeAspect="1" noChangeArrowheads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968" t="75479" r="5250" b="6403"/>
              <a:stretch/>
            </p:blipFill>
            <p:spPr bwMode="auto">
              <a:xfrm>
                <a:off x="8832537" y="5767433"/>
                <a:ext cx="844271" cy="808487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7" name="Group 106"/>
            <p:cNvGrpSpPr/>
            <p:nvPr/>
          </p:nvGrpSpPr>
          <p:grpSpPr>
            <a:xfrm rot="16200000">
              <a:off x="7282193" y="3139904"/>
              <a:ext cx="4973689" cy="537905"/>
              <a:chOff x="2256629" y="5759265"/>
              <a:chExt cx="7420179" cy="850131"/>
            </a:xfrm>
          </p:grpSpPr>
          <p:pic>
            <p:nvPicPr>
              <p:cNvPr id="108" name="Picture 14" descr="Profile picture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509" t="75283" r="5607" b="6924"/>
              <a:stretch/>
            </p:blipFill>
            <p:spPr bwMode="auto">
              <a:xfrm>
                <a:off x="2256629" y="5767433"/>
                <a:ext cx="830376" cy="841963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24" descr="Profile picture"/>
              <p:cNvPicPr>
                <a:picLocks noChangeAspect="1" noChangeArrowheads="1"/>
              </p:cNvPicPr>
              <p:nvPr/>
            </p:nvPicPr>
            <p:blipFill rotWithShape="1">
              <a:blip r:embed="rId3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049" t="75239" r="5614" b="7047"/>
              <a:stretch/>
            </p:blipFill>
            <p:spPr bwMode="auto">
              <a:xfrm>
                <a:off x="3087005" y="5767433"/>
                <a:ext cx="785967" cy="816887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4" descr="https://i.ytimg.com/vi/SY3-30KNCAM/maxresdefault.jpg"/>
              <p:cNvPicPr>
                <a:picLocks noChangeAspect="1" noChangeArrowheads="1"/>
              </p:cNvPicPr>
              <p:nvPr/>
            </p:nvPicPr>
            <p:blipFill rotWithShape="1">
              <a:blip r:embed="rId3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49" t="13646" r="28894" b="10008"/>
              <a:stretch/>
            </p:blipFill>
            <p:spPr bwMode="auto">
              <a:xfrm>
                <a:off x="3872972" y="5767433"/>
                <a:ext cx="809401" cy="816887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2" descr="See the source image"/>
              <p:cNvPicPr>
                <a:picLocks noChangeAspect="1" noChangeArrowheads="1"/>
              </p:cNvPicPr>
              <p:nvPr/>
            </p:nvPicPr>
            <p:blipFill>
              <a:blip r:embed="rId3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2373" y="5767433"/>
                <a:ext cx="864987" cy="825054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6" descr="https://res.cloudinary.com/teepublic/image/private/s--b2yZ0Qjm--/t_Resized%20Artwork/c_fit,g_north_west,h_1054,w_1054/co_ffffff,e_outline:53/co_ffffff,e_outline:inner_fill:53/co_bbbbbb,e_outline:3:1000/c_mpad,g_center,h_1260,w_1260/b_rgb:eeeeee/c_limit,f_jpg,h_630,q_90,w_630/v1576117948/production/designs/7157951_0.jpg"/>
              <p:cNvPicPr>
                <a:picLocks noChangeAspect="1" noChangeArrowheads="1"/>
              </p:cNvPicPr>
              <p:nvPr/>
            </p:nvPicPr>
            <p:blipFill rotWithShape="1">
              <a:blip r:embed="rId3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98" t="5032" r="5073" b="5861"/>
              <a:stretch/>
            </p:blipFill>
            <p:spPr bwMode="auto">
              <a:xfrm>
                <a:off x="5547493" y="5767433"/>
                <a:ext cx="816600" cy="833510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3" name="Picture 8" descr="https://th.bing.com/th/id/OIP.4EQUX4SDO6EjOCxI7ua_agHaHb?pid=ImgDet&amp;rs=1"/>
              <p:cNvPicPr>
                <a:picLocks noChangeAspect="1" noChangeArrowheads="1"/>
              </p:cNvPicPr>
              <p:nvPr/>
            </p:nvPicPr>
            <p:blipFill>
              <a:blip r:embed="rId3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5346" y="5767433"/>
                <a:ext cx="820341" cy="841962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4" name="Picture 10" descr="#miraculous ladybug from WELCOME"/>
              <p:cNvPicPr>
                <a:picLocks noChangeAspect="1" noChangeArrowheads="1"/>
              </p:cNvPicPr>
              <p:nvPr/>
            </p:nvPicPr>
            <p:blipFill rotWithShape="1">
              <a:blip r:embed="rId3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83" t="7341" r="29744" b="7127"/>
              <a:stretch/>
            </p:blipFill>
            <p:spPr bwMode="auto">
              <a:xfrm>
                <a:off x="7185687" y="5759265"/>
                <a:ext cx="822161" cy="825055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5" name="Picture 16" descr="Profile picture"/>
              <p:cNvPicPr>
                <a:picLocks noChangeAspect="1" noChangeArrowheads="1"/>
              </p:cNvPicPr>
              <p:nvPr/>
            </p:nvPicPr>
            <p:blipFill rotWithShape="1">
              <a:blip r:embed="rId3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193" t="75582" r="5593" b="6550"/>
              <a:stretch/>
            </p:blipFill>
            <p:spPr bwMode="auto">
              <a:xfrm>
                <a:off x="8012786" y="5767434"/>
                <a:ext cx="811227" cy="825054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6" name="Picture 26" descr="Profile picture"/>
              <p:cNvPicPr>
                <a:picLocks noChangeAspect="1" noChangeArrowheads="1"/>
              </p:cNvPicPr>
              <p:nvPr/>
            </p:nvPicPr>
            <p:blipFill rotWithShape="1">
              <a:blip r:embed="rId3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968" t="75479" r="5250" b="6403"/>
              <a:stretch/>
            </p:blipFill>
            <p:spPr bwMode="auto">
              <a:xfrm>
                <a:off x="8832537" y="5767433"/>
                <a:ext cx="844271" cy="808487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6" name="Group 85"/>
            <p:cNvGrpSpPr/>
            <p:nvPr/>
          </p:nvGrpSpPr>
          <p:grpSpPr>
            <a:xfrm>
              <a:off x="2543183" y="1406731"/>
              <a:ext cx="3008278" cy="1306795"/>
              <a:chOff x="2598264" y="1161543"/>
              <a:chExt cx="3008278" cy="1306795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2598264" y="1161543"/>
                <a:ext cx="3008278" cy="922475"/>
                <a:chOff x="1889760" y="1307866"/>
                <a:chExt cx="5982154" cy="2321843"/>
              </a:xfrm>
            </p:grpSpPr>
            <p:pic>
              <p:nvPicPr>
                <p:cNvPr id="22" name="Picture 2" descr="See the source image"/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9760" y="1307866"/>
                  <a:ext cx="5982154" cy="23218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4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11199" y="1698171"/>
                  <a:ext cx="665869" cy="657404"/>
                </a:xfrm>
                <a:prstGeom prst="rect">
                  <a:avLst/>
                </a:prstGeom>
              </p:spPr>
            </p:pic>
          </p:grpSp>
          <p:sp>
            <p:nvSpPr>
              <p:cNvPr id="157" name="Subtitle 2">
                <a:extLst>
                  <a:ext uri="{FF2B5EF4-FFF2-40B4-BE49-F238E27FC236}">
                    <a16:creationId xmlns:a16="http://schemas.microsoft.com/office/drawing/2014/main" id="{5A72AAC7-8895-4F37-8E56-A47FDA08DF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1817" y="2034483"/>
                <a:ext cx="2794950" cy="43385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b="1" dirty="0" smtClean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Lobster 1.4" panose="02000506000000020003" pitchFamily="50" charset="0"/>
                  </a:rPr>
                  <a:t>Webpage</a:t>
                </a:r>
                <a:endParaRPr 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Lobster 1.4" panose="02000506000000020003" pitchFamily="50" charset="0"/>
                </a:endParaRPr>
              </a:p>
            </p:txBody>
          </p:sp>
        </p:grpSp>
        <p:sp>
          <p:nvSpPr>
            <p:cNvPr id="159" name="Subtitle 2">
              <a:extLst>
                <a:ext uri="{FF2B5EF4-FFF2-40B4-BE49-F238E27FC236}">
                  <a16:creationId xmlns:a16="http://schemas.microsoft.com/office/drawing/2014/main" id="{5A72AAC7-8895-4F37-8E56-A47FDA08DF0C}"/>
                </a:ext>
              </a:extLst>
            </p:cNvPr>
            <p:cNvSpPr txBox="1">
              <a:spLocks/>
            </p:cNvSpPr>
            <p:nvPr/>
          </p:nvSpPr>
          <p:spPr>
            <a:xfrm>
              <a:off x="6364093" y="4745734"/>
              <a:ext cx="2794950" cy="4338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 smtClean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Lobster 1.4" panose="02000506000000020003" pitchFamily="50" charset="0"/>
                </a:rPr>
                <a:t>- Anushreya Satish</a:t>
              </a:r>
              <a:endParaRPr lang="en-US" sz="2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obster 1.4" panose="02000506000000020003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4070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ADF19F0-B5D5-4BE7-9F92-10B77A0B2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3"/>
          <a:stretch/>
        </p:blipFill>
        <p:spPr bwMode="auto">
          <a:xfrm>
            <a:off x="692458" y="259672"/>
            <a:ext cx="10653204" cy="633865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A72AAC7-8895-4F37-8E56-A47FDA08D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4526" y="975393"/>
            <a:ext cx="4019792" cy="5505305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Lobster 1.4" panose="02000506000000020003" pitchFamily="50" charset="0"/>
              </a:rPr>
              <a:t>This show teaches us many virtues of life.</a:t>
            </a:r>
          </a:p>
          <a:p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Lobster 1.4" panose="02000506000000020003" pitchFamily="50" charset="0"/>
            </a:endParaRP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Lobster 1.4" panose="02000506000000020003" pitchFamily="50" charset="0"/>
              </a:rPr>
              <a:t>Gabriel – Never ever give up even if you’re losing every time.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Lobster 1.4" panose="02000506000000020003" pitchFamily="50" charset="0"/>
              </a:rPr>
              <a:t>Cat Noir– Never show other’s that you’re actually broken from inside.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Lobster 1.4" panose="02000506000000020003" pitchFamily="50" charset="0"/>
              </a:rPr>
              <a:t>    Marinette – The only way evil could triumph is good people doing nothing.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Lobster 1.4" panose="02000506000000020003" pitchFamily="50" charset="0"/>
              </a:rPr>
              <a:t>    Tikki – The gift doesn’t matter’s the person who is giving it matter’s a lot.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Lobster 1.4" panose="02000506000000020003" pitchFamily="50" charset="0"/>
              </a:rPr>
              <a:t>Plagg – Even if it is a tough time you stay cool then only you can get what you want.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Lobster 1.4" panose="02000506000000020003" pitchFamily="50" charset="0"/>
              </a:rPr>
              <a:t> Adrien – Happiness can’t be bought from money.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Lobster 1.4" panose="02000506000000020003" pitchFamily="50" charset="0"/>
              </a:rPr>
              <a:t>Luka – Listen to your inner music and do exactly what you want and like to do.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Lobster 1.4" panose="02000506000000020003" pitchFamily="50" charset="0"/>
              </a:rPr>
              <a:t>Kagami – Respect the sayings of your parents but follow your dreams too.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Lobster 1.4" panose="02000506000000020003" pitchFamily="50" charset="0"/>
              </a:rPr>
              <a:t>                   Nathalie – Be loyal to the people you care.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Lobster 1.4" panose="02000506000000020003" pitchFamily="50" charset="0"/>
              </a:rPr>
              <a:t>             The Miraculous Heroez Team – Unity is Strength.</a:t>
            </a:r>
          </a:p>
          <a:p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Lobster 1.4" panose="02000506000000020003" pitchFamily="50" charset="0"/>
            </a:endParaRPr>
          </a:p>
        </p:txBody>
      </p:sp>
      <p:pic>
        <p:nvPicPr>
          <p:cNvPr id="4" name="Picture 8" descr="See the source image">
            <a:extLst>
              <a:ext uri="{FF2B5EF4-FFF2-40B4-BE49-F238E27FC236}">
                <a16:creationId xmlns:a16="http://schemas.microsoft.com/office/drawing/2014/main" id="{F40E7F67-DC2F-4083-9A23-773B5B9C7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645" y="206404"/>
            <a:ext cx="987018" cy="983203"/>
          </a:xfrm>
          <a:prstGeom prst="flowChart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See the source image">
            <a:extLst>
              <a:ext uri="{FF2B5EF4-FFF2-40B4-BE49-F238E27FC236}">
                <a16:creationId xmlns:a16="http://schemas.microsoft.com/office/drawing/2014/main" id="{FC4AC5B1-D089-4083-89EF-25519A3F7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319" y="5730352"/>
            <a:ext cx="871344" cy="867976"/>
          </a:xfrm>
          <a:prstGeom prst="flowChart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52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FA3DBC-B495-4930-8C48-34CF2160D799}"/>
              </a:ext>
            </a:extLst>
          </p:cNvPr>
          <p:cNvGrpSpPr/>
          <p:nvPr/>
        </p:nvGrpSpPr>
        <p:grpSpPr>
          <a:xfrm>
            <a:off x="543016" y="206408"/>
            <a:ext cx="11105965" cy="6445183"/>
            <a:chOff x="543016" y="206408"/>
            <a:chExt cx="11105965" cy="644518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66DC68F-9331-4252-B884-9A1B14BA763F}"/>
                </a:ext>
              </a:extLst>
            </p:cNvPr>
            <p:cNvGrpSpPr/>
            <p:nvPr/>
          </p:nvGrpSpPr>
          <p:grpSpPr>
            <a:xfrm>
              <a:off x="543016" y="206408"/>
              <a:ext cx="11105965" cy="6445183"/>
              <a:chOff x="1607126" y="378229"/>
              <a:chExt cx="8977745" cy="610154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3786156-1BF3-4F3B-9EB8-D093E0031CD4}"/>
                  </a:ext>
                </a:extLst>
              </p:cNvPr>
              <p:cNvSpPr/>
              <p:nvPr/>
            </p:nvSpPr>
            <p:spPr>
              <a:xfrm>
                <a:off x="1607126" y="378229"/>
                <a:ext cx="8977745" cy="6101542"/>
              </a:xfrm>
              <a:prstGeom prst="rect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72A445-BCB8-484D-A898-805ED86EE480}"/>
                  </a:ext>
                </a:extLst>
              </p:cNvPr>
              <p:cNvSpPr txBox="1"/>
              <p:nvPr/>
            </p:nvSpPr>
            <p:spPr>
              <a:xfrm>
                <a:off x="2505300" y="960887"/>
                <a:ext cx="3811696" cy="5477693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 algn="ctr"/>
                <a:endParaRPr lang="en-US" sz="2800" dirty="0">
                  <a:solidFill>
                    <a:srgbClr val="FF0000"/>
                  </a:solidFill>
                  <a:latin typeface="Lobster 1.4" panose="02000506000000020003" pitchFamily="50" charset="0"/>
                </a:endParaRPr>
              </a:p>
              <a:p>
                <a:pPr marL="342900" indent="-342900"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Adrien’s Double life</a:t>
                </a:r>
              </a:p>
              <a:p>
                <a:pPr marL="342900" indent="-342900"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Alix</a:t>
                </a:r>
              </a:p>
              <a:p>
                <a:pPr marL="342900" indent="-342900"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Cat Noir as seen by Marinette</a:t>
                </a:r>
              </a:p>
              <a:p>
                <a:pPr marL="342900" indent="-342900"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Chloe as seen by Marinette</a:t>
                </a:r>
              </a:p>
              <a:p>
                <a:pPr marL="342900" indent="-342900"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Family</a:t>
                </a:r>
              </a:p>
              <a:p>
                <a:pPr marL="342900" indent="-342900"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Feelings</a:t>
                </a:r>
              </a:p>
              <a:p>
                <a:pPr marL="342900" indent="-342900"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Friends</a:t>
                </a:r>
              </a:p>
              <a:p>
                <a:pPr marL="342900" indent="-342900"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Gabriel</a:t>
                </a:r>
              </a:p>
              <a:p>
                <a:pPr marL="342900" indent="-342900"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Hawk Moth and the Akumatized villains</a:t>
                </a:r>
              </a:p>
              <a:p>
                <a:pPr marL="342900" indent="-342900"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Ivan</a:t>
                </a:r>
              </a:p>
              <a:p>
                <a:pPr marL="342900" indent="-342900"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Kagami as seen by Adrien</a:t>
                </a:r>
              </a:p>
              <a:p>
                <a:pPr marL="342900" indent="-342900"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Kagami as seen by Marinette</a:t>
                </a:r>
              </a:p>
              <a:p>
                <a:pPr marL="342900" indent="-342900"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Ladyblog</a:t>
                </a:r>
              </a:p>
              <a:p>
                <a:pPr marL="342900" indent="-342900"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Ladybug as seen by Adrien</a:t>
                </a:r>
              </a:p>
              <a:p>
                <a:pPr marL="342900" indent="-342900"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Lila</a:t>
                </a:r>
              </a:p>
              <a:p>
                <a:pPr marL="342900" indent="-342900"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Luka as seen by Marinette</a:t>
                </a:r>
              </a:p>
              <a:p>
                <a:pPr marL="342900" indent="-342900"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Marinette and Adrien</a:t>
                </a:r>
              </a:p>
              <a:p>
                <a:pPr marL="342900" indent="-342900"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Marinette and Alya</a:t>
                </a:r>
              </a:p>
              <a:p>
                <a:endParaRPr lang="en-IN" dirty="0">
                  <a:solidFill>
                    <a:srgbClr val="FF0000"/>
                  </a:solidFill>
                  <a:latin typeface="Lobster 1.4" panose="02000506000000020003" pitchFamily="50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7D9212-1E46-43E5-9655-52AF2E02D0BA}"/>
                  </a:ext>
                </a:extLst>
              </p:cNvPr>
              <p:cNvSpPr txBox="1"/>
              <p:nvPr/>
            </p:nvSpPr>
            <p:spPr>
              <a:xfrm>
                <a:off x="6940128" y="1266507"/>
                <a:ext cx="3021611" cy="4807550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 marL="342900" indent="-342900">
                  <a:buAutoNum type="arabicPeriod" startAt="19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Marinette and Fashion</a:t>
                </a:r>
              </a:p>
              <a:p>
                <a:pPr marL="342900" indent="-342900">
                  <a:buAutoNum type="arabicPeriod" startAt="19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Marinette as seen by Chloe</a:t>
                </a:r>
              </a:p>
              <a:p>
                <a:pPr marL="342900" indent="-342900">
                  <a:buAutoNum type="arabicPeriod" startAt="19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Marinette in Paris</a:t>
                </a:r>
              </a:p>
              <a:p>
                <a:pPr marL="342900" indent="-342900">
                  <a:buAutoNum type="arabicPeriod" startAt="19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Marinette’s Double life</a:t>
                </a:r>
              </a:p>
              <a:p>
                <a:pPr marL="342900" indent="-342900">
                  <a:buAutoNum type="arabicPeriod" startAt="19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Master Fu</a:t>
                </a:r>
              </a:p>
              <a:p>
                <a:pPr marL="342900" indent="-342900">
                  <a:buAutoNum type="arabicPeriod" startAt="19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Mayura and the sentimonsters</a:t>
                </a:r>
              </a:p>
              <a:p>
                <a:pPr marL="342900" indent="-342900">
                  <a:buAutoNum type="arabicPeriod" startAt="19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My Birthday Party</a:t>
                </a:r>
              </a:p>
              <a:p>
                <a:pPr marL="342900" indent="-342900">
                  <a:buAutoNum type="arabicPeriod" startAt="19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Mylene</a:t>
                </a:r>
              </a:p>
              <a:p>
                <a:pPr marL="342900" indent="-342900">
                  <a:buAutoNum type="arabicPeriod" startAt="19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Nathalie as seen by Gabriel</a:t>
                </a:r>
              </a:p>
              <a:p>
                <a:pPr marL="342900" indent="-342900">
                  <a:buAutoNum type="arabicPeriod" startAt="19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Nathaniel &amp; Marc</a:t>
                </a:r>
              </a:p>
              <a:p>
                <a:pPr marL="342900" indent="-342900">
                  <a:buAutoNum type="arabicPeriod" startAt="19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New Heroes</a:t>
                </a:r>
              </a:p>
              <a:p>
                <a:pPr marL="342900" indent="-342900">
                  <a:buAutoNum type="arabicPeriod" startAt="19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New Powers</a:t>
                </a:r>
              </a:p>
              <a:p>
                <a:pPr marL="342900" indent="-342900">
                  <a:buAutoNum type="arabicPeriod" startAt="19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Nino</a:t>
                </a:r>
              </a:p>
              <a:p>
                <a:pPr marL="342900" indent="-342900">
                  <a:buAutoNum type="arabicPeriod" startAt="19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Plagg</a:t>
                </a:r>
              </a:p>
              <a:p>
                <a:pPr marL="342900" indent="-342900">
                  <a:buAutoNum type="arabicPeriod" startAt="19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Rose</a:t>
                </a:r>
              </a:p>
              <a:p>
                <a:pPr marL="342900" indent="-342900">
                  <a:buAutoNum type="arabicPeriod" startAt="19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Sabrina</a:t>
                </a:r>
              </a:p>
              <a:p>
                <a:pPr marL="342900" indent="-342900">
                  <a:buAutoNum type="arabicPeriod" startAt="19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Tikki</a:t>
                </a:r>
              </a:p>
              <a:p>
                <a:pPr marL="342900" indent="-342900">
                  <a:buAutoNum type="arabicPeriod" startAt="19"/>
                </a:pPr>
                <a:r>
                  <a:rPr lang="en-IN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Max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7230DA-6ABE-4D8D-8CDA-C1DFCC99EDFF}"/>
                  </a:ext>
                </a:extLst>
              </p:cNvPr>
              <p:cNvSpPr txBox="1"/>
              <p:nvPr/>
            </p:nvSpPr>
            <p:spPr>
              <a:xfrm>
                <a:off x="4245012" y="456671"/>
                <a:ext cx="3142211" cy="553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u="sng" dirty="0">
                    <a:solidFill>
                      <a:srgbClr val="FF0000"/>
                    </a:solidFill>
                    <a:latin typeface="Lobster 1.4" panose="02000506000000020003" pitchFamily="50" charset="0"/>
                  </a:rPr>
                  <a:t>Miraculous Secrets</a:t>
                </a:r>
                <a:endParaRPr lang="en-IN" sz="3200" u="sng" dirty="0">
                  <a:solidFill>
                    <a:srgbClr val="FF0000"/>
                  </a:solidFill>
                  <a:latin typeface="Lobster 1.4" panose="02000506000000020003" pitchFamily="50" charset="0"/>
                </a:endParaRPr>
              </a:p>
            </p:txBody>
          </p:sp>
        </p:grpSp>
        <p:pic>
          <p:nvPicPr>
            <p:cNvPr id="11" name="Picture 8" descr="See the source image">
              <a:extLst>
                <a:ext uri="{FF2B5EF4-FFF2-40B4-BE49-F238E27FC236}">
                  <a16:creationId xmlns:a16="http://schemas.microsoft.com/office/drawing/2014/main" id="{BB95A63D-C8F8-4A69-A7BB-065C470644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315" y="249919"/>
              <a:ext cx="1023792" cy="894795"/>
            </a:xfrm>
            <a:prstGeom prst="flowChartProcess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See the source image">
              <a:extLst>
                <a:ext uri="{FF2B5EF4-FFF2-40B4-BE49-F238E27FC236}">
                  <a16:creationId xmlns:a16="http://schemas.microsoft.com/office/drawing/2014/main" id="{51652BAD-8EA7-42DA-8001-CB7E018A85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7891" y="289268"/>
              <a:ext cx="1023792" cy="894795"/>
            </a:xfrm>
            <a:prstGeom prst="flowChartProcess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See the source image">
              <a:extLst>
                <a:ext uri="{FF2B5EF4-FFF2-40B4-BE49-F238E27FC236}">
                  <a16:creationId xmlns:a16="http://schemas.microsoft.com/office/drawing/2014/main" id="{FABC5F06-1CB6-4289-A653-0AFDC1D20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7891" y="5713285"/>
              <a:ext cx="1023792" cy="894795"/>
            </a:xfrm>
            <a:prstGeom prst="flowChartProcess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See the source image">
              <a:extLst>
                <a:ext uri="{FF2B5EF4-FFF2-40B4-BE49-F238E27FC236}">
                  <a16:creationId xmlns:a16="http://schemas.microsoft.com/office/drawing/2014/main" id="{16758D30-C0E3-41F7-9332-03AFB05866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315" y="5713286"/>
              <a:ext cx="1023792" cy="894795"/>
            </a:xfrm>
            <a:prstGeom prst="flowChartProcess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0514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3840096-4A73-48B2-A31C-2CC1ED93820B}"/>
              </a:ext>
            </a:extLst>
          </p:cNvPr>
          <p:cNvGrpSpPr/>
          <p:nvPr/>
        </p:nvGrpSpPr>
        <p:grpSpPr>
          <a:xfrm>
            <a:off x="319596" y="71022"/>
            <a:ext cx="11257140" cy="7057748"/>
            <a:chOff x="490720" y="0"/>
            <a:chExt cx="11444960" cy="79756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64540D8-EFDB-422A-B80C-B9095B551AE6}"/>
                </a:ext>
              </a:extLst>
            </p:cNvPr>
            <p:cNvGrpSpPr/>
            <p:nvPr/>
          </p:nvGrpSpPr>
          <p:grpSpPr>
            <a:xfrm>
              <a:off x="490720" y="0"/>
              <a:ext cx="11444960" cy="7975600"/>
              <a:chOff x="373519" y="471053"/>
              <a:chExt cx="11444960" cy="638694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4E73569-9297-41D4-92FE-7EB8031B4930}"/>
                  </a:ext>
                </a:extLst>
              </p:cNvPr>
              <p:cNvSpPr/>
              <p:nvPr/>
            </p:nvSpPr>
            <p:spPr>
              <a:xfrm>
                <a:off x="373519" y="1323891"/>
                <a:ext cx="11444960" cy="5186220"/>
              </a:xfrm>
              <a:prstGeom prst="rect">
                <a:avLst/>
              </a:prstGeom>
              <a:solidFill>
                <a:srgbClr val="3CD1F4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14DDB6D-7E43-41BF-B553-7B3E4E0AFB33}"/>
                  </a:ext>
                </a:extLst>
              </p:cNvPr>
              <p:cNvGrpSpPr/>
              <p:nvPr/>
            </p:nvGrpSpPr>
            <p:grpSpPr>
              <a:xfrm>
                <a:off x="373520" y="471053"/>
                <a:ext cx="11444959" cy="1200727"/>
                <a:chOff x="-1459345" y="1246907"/>
                <a:chExt cx="13148598" cy="1200727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EC68F47E-7C82-4607-8E52-CFBEBD370558}"/>
                    </a:ext>
                  </a:extLst>
                </p:cNvPr>
                <p:cNvGrpSpPr/>
                <p:nvPr/>
              </p:nvGrpSpPr>
              <p:grpSpPr>
                <a:xfrm>
                  <a:off x="-1459345" y="1246907"/>
                  <a:ext cx="9615056" cy="1200727"/>
                  <a:chOff x="0" y="498763"/>
                  <a:chExt cx="14824365" cy="1200727"/>
                </a:xfrm>
              </p:grpSpPr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CE683F7C-5874-4934-9ADF-9801E11B427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75000" b="77740"/>
                  <a:stretch/>
                </p:blipFill>
                <p:spPr bwMode="auto">
                  <a:xfrm>
                    <a:off x="0" y="498763"/>
                    <a:ext cx="4941455" cy="120072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" name="Picture 2">
                    <a:extLst>
                      <a:ext uri="{FF2B5EF4-FFF2-40B4-BE49-F238E27FC236}">
                        <a16:creationId xmlns:a16="http://schemas.microsoft.com/office/drawing/2014/main" id="{F707BAAF-EFFA-4BAA-94A6-8185AF0823C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859" r="50601" b="77740"/>
                  <a:stretch/>
                </p:blipFill>
                <p:spPr bwMode="auto">
                  <a:xfrm>
                    <a:off x="4941455" y="498763"/>
                    <a:ext cx="4941455" cy="120072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" name="Picture 2">
                    <a:extLst>
                      <a:ext uri="{FF2B5EF4-FFF2-40B4-BE49-F238E27FC236}">
                        <a16:creationId xmlns:a16="http://schemas.microsoft.com/office/drawing/2014/main" id="{35017921-9E2F-43EC-95ED-86119B76DD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405" t="-171" r="25172" b="76198"/>
                  <a:stretch/>
                </p:blipFill>
                <p:spPr bwMode="auto">
                  <a:xfrm>
                    <a:off x="9882910" y="498763"/>
                    <a:ext cx="4941455" cy="120072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7" name="Picture 2">
                  <a:extLst>
                    <a:ext uri="{FF2B5EF4-FFF2-40B4-BE49-F238E27FC236}">
                      <a16:creationId xmlns:a16="http://schemas.microsoft.com/office/drawing/2014/main" id="{54FE1FCD-D07E-4ED3-837C-1862C90EF8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405" r="602" b="77740"/>
                <a:stretch/>
              </p:blipFill>
              <p:spPr bwMode="auto">
                <a:xfrm>
                  <a:off x="8155709" y="1246907"/>
                  <a:ext cx="3533544" cy="12007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A781303-09E7-42F9-93F5-05DF6EB4BF44}"/>
                  </a:ext>
                </a:extLst>
              </p:cNvPr>
              <p:cNvCxnSpPr/>
              <p:nvPr/>
            </p:nvCxnSpPr>
            <p:spPr>
              <a:xfrm>
                <a:off x="3163269" y="471053"/>
                <a:ext cx="0" cy="63869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740360A-D48E-4329-BE7D-E6CED44AD04A}"/>
                  </a:ext>
                </a:extLst>
              </p:cNvPr>
              <p:cNvCxnSpPr/>
              <p:nvPr/>
            </p:nvCxnSpPr>
            <p:spPr>
              <a:xfrm>
                <a:off x="5953020" y="471053"/>
                <a:ext cx="0" cy="63869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06A9362-9DF6-4E8A-A6BF-7F94624E4774}"/>
                  </a:ext>
                </a:extLst>
              </p:cNvPr>
              <p:cNvCxnSpPr/>
              <p:nvPr/>
            </p:nvCxnSpPr>
            <p:spPr>
              <a:xfrm>
                <a:off x="8733348" y="471053"/>
                <a:ext cx="0" cy="63869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005331-86DF-4C71-A09C-245A3AA0CBD1}"/>
                </a:ext>
              </a:extLst>
            </p:cNvPr>
            <p:cNvSpPr txBox="1"/>
            <p:nvPr/>
          </p:nvSpPr>
          <p:spPr>
            <a:xfrm>
              <a:off x="684869" y="1566916"/>
              <a:ext cx="2401453" cy="547231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IN" sz="1200" b="0" i="0" dirty="0">
                  <a:solidFill>
                    <a:srgbClr val="202122"/>
                  </a:solidFill>
                  <a:effectLst/>
                  <a:latin typeface="Lobster 1.4" panose="02000506000000020003" pitchFamily="50" charset="0"/>
                </a:rPr>
                <a:t>Stormy Weather</a:t>
              </a:r>
              <a:endParaRPr lang="en-US" sz="1200" b="0" i="0" dirty="0">
                <a:solidFill>
                  <a:srgbClr val="202122"/>
                </a:solidFill>
                <a:effectLst/>
                <a:latin typeface="Lobster 1.4" panose="02000506000000020003" pitchFamily="50" charset="0"/>
              </a:endParaRP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The Bubbler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The Pharoah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Lady Wifi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Timebreaker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Mr. Pigeon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The Evillustrator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Rogercop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Copycat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Dark Cupid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Horrificator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Darkblade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The Mime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Kung Food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Gamer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Animan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Antibug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The Puppeteer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Reflekta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Guitar Villain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Pixelator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Princess Fragrance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Simon Says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Volpina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Ladybug &amp; Cat Noir Origins I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Stoneheart Origins II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D8CE44-A8C3-492F-9217-9208E98C7D4E}"/>
                </a:ext>
              </a:extLst>
            </p:cNvPr>
            <p:cNvSpPr txBox="1"/>
            <p:nvPr/>
          </p:nvSpPr>
          <p:spPr>
            <a:xfrm>
              <a:off x="3432871" y="1566916"/>
              <a:ext cx="2401453" cy="56788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A Christmas Special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The Collector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Despair Bear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Prime Queen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Befana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Riposte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Robustus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Gigantitan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The Dark Owl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Glaciator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Sapotis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Gorizilla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Captain Hardrock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Zombiezou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Syren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Frightningale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Troublemaker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Anansi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Sandboy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Reverser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Frozer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Style Queen : Queen’s Battle I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Queen Wasp : Queen’s Battle II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Malediktator 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Catalyst : Heroes Day I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Mayura : Heroes Day II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23A765-6152-4A37-8E3F-F31BBD9F8DF6}"/>
                </a:ext>
              </a:extLst>
            </p:cNvPr>
            <p:cNvSpPr txBox="1"/>
            <p:nvPr/>
          </p:nvSpPr>
          <p:spPr>
            <a:xfrm>
              <a:off x="6213200" y="1566915"/>
              <a:ext cx="2401453" cy="588532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IN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Backwarder</a:t>
              </a:r>
              <a:endParaRPr lang="en-US" sz="1200" b="0" i="0" dirty="0">
                <a:solidFill>
                  <a:srgbClr val="202122"/>
                </a:solidFill>
                <a:effectLst/>
                <a:latin typeface="Lobster 1.4" panose="02000506000000020003" pitchFamily="50" charset="0"/>
              </a:endParaRP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Weredad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Chameleon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Animaestro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Bakerix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Silencer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Oblivio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Stormy Weather 2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Reflekdoll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Oni-Chan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Miraculer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The Puppeteer 2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Desperada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Startrain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Kwamibuster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Feast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Ikari Gozen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Timetagger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Party Crasher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Gamer 2.0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Cat Blanc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Felix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Ladybug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Christmaster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Heart Hunter : The Battle of Miraculous I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Miracle Queen : The Battle of Miraculous II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844702-C376-4B36-AA6B-8ADB0BED9325}"/>
                </a:ext>
              </a:extLst>
            </p:cNvPr>
            <p:cNvSpPr txBox="1"/>
            <p:nvPr/>
          </p:nvSpPr>
          <p:spPr>
            <a:xfrm>
              <a:off x="9229426" y="1566915"/>
              <a:ext cx="2401453" cy="547231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IN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Truth</a:t>
              </a:r>
              <a:endParaRPr lang="en-US" sz="1200" b="0" i="0" dirty="0">
                <a:solidFill>
                  <a:srgbClr val="202122"/>
                </a:solidFill>
                <a:effectLst/>
                <a:latin typeface="Lobster 1.4" panose="02000506000000020003" pitchFamily="50" charset="0"/>
              </a:endParaRP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Lies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Gang of Secrets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Mr. Pigeon 72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Psychomedian (N.A)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Furious Fu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Sole Crusher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Queen Banana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Gabriel Agreste (N.A)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Mega Leech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Guitrip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Crocoduel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Optigami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Sentibubbler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 Glaciator 2 (N.A)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 Hack-San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Rocketear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Wishmaker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 Simpleman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 Qilin (N.A)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Dearest Family (N.A)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 Ephemeral (N.A)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 Kuro Neko (N.A)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 Penal Team (N.A)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Risk (N.A)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rgbClr val="202122"/>
                  </a:solidFill>
                  <a:latin typeface="Lobster 1.4" panose="02000506000000020003" pitchFamily="50" charset="0"/>
                </a:rPr>
                <a:t>Strike Back (N.A)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657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C9EE6E-EB51-4497-B1F8-EAD5B238559A}"/>
              </a:ext>
            </a:extLst>
          </p:cNvPr>
          <p:cNvGrpSpPr/>
          <p:nvPr/>
        </p:nvGrpSpPr>
        <p:grpSpPr>
          <a:xfrm>
            <a:off x="476435" y="237477"/>
            <a:ext cx="11239129" cy="6383045"/>
            <a:chOff x="1686560" y="813816"/>
            <a:chExt cx="9005824" cy="5065776"/>
          </a:xfrm>
        </p:grpSpPr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10CA70F1-7E61-4F24-A10B-8B08AEBF32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74" r="18956"/>
            <a:stretch/>
          </p:blipFill>
          <p:spPr bwMode="auto">
            <a:xfrm>
              <a:off x="1686560" y="813816"/>
              <a:ext cx="9005824" cy="5065776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DF50B4-45E0-4470-A795-C02A71365A8E}"/>
                </a:ext>
              </a:extLst>
            </p:cNvPr>
            <p:cNvSpPr txBox="1"/>
            <p:nvPr/>
          </p:nvSpPr>
          <p:spPr>
            <a:xfrm>
              <a:off x="4341886" y="2337327"/>
              <a:ext cx="3794761" cy="2808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AutoNum type="arabicPeriod"/>
              </a:pPr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  <a:latin typeface="Lobster 1.4" panose="02000506000000020003" pitchFamily="50" charset="0"/>
                </a:rPr>
                <a:t>Rooftop Dinner</a:t>
              </a:r>
            </a:p>
            <a:p>
              <a:pPr marL="342900" indent="-342900" algn="ctr">
                <a:buAutoNum type="arabicPeriod"/>
              </a:pPr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  <a:latin typeface="Lobster 1.4" panose="02000506000000020003" pitchFamily="50" charset="0"/>
                </a:rPr>
                <a:t>Catnip Fragrance</a:t>
              </a:r>
            </a:p>
            <a:p>
              <a:pPr marL="342900" indent="-342900" algn="ctr">
                <a:buAutoNum type="arabicPeriod"/>
              </a:pPr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  <a:latin typeface="Lobster 1.4" panose="02000506000000020003" pitchFamily="50" charset="0"/>
                </a:rPr>
                <a:t>The Chase</a:t>
              </a:r>
            </a:p>
            <a:p>
              <a:pPr marL="342900" indent="-342900" algn="ctr">
                <a:buAutoNum type="arabicPeriod"/>
              </a:pPr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  <a:latin typeface="Lobster 1.4" panose="02000506000000020003" pitchFamily="50" charset="0"/>
                </a:rPr>
                <a:t>Curiosity Kicked the Cat</a:t>
              </a:r>
            </a:p>
            <a:p>
              <a:pPr marL="342900" indent="-342900" algn="ctr">
                <a:buAutoNum type="arabicPeriod"/>
              </a:pPr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  <a:latin typeface="Lobster 1.4" panose="02000506000000020003" pitchFamily="50" charset="0"/>
                </a:rPr>
                <a:t>Cutest Cat Fight</a:t>
              </a:r>
            </a:p>
            <a:p>
              <a:pPr marL="342900" indent="-342900" algn="ctr">
                <a:buAutoNum type="arabicPeriod"/>
              </a:pPr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  <a:latin typeface="Lobster 1.4" panose="02000506000000020003" pitchFamily="50" charset="0"/>
                </a:rPr>
                <a:t>Fatal Posy</a:t>
              </a:r>
            </a:p>
            <a:p>
              <a:pPr marL="342900" indent="-342900" algn="ctr">
                <a:buAutoNum type="arabicPeriod"/>
              </a:pPr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  <a:latin typeface="Lobster 1.4" panose="02000506000000020003" pitchFamily="50" charset="0"/>
                </a:rPr>
                <a:t>Scary Bug </a:t>
              </a:r>
            </a:p>
            <a:p>
              <a:pPr marL="342900" indent="-342900" algn="ctr">
                <a:buAutoNum type="arabicPeriod"/>
              </a:pPr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  <a:latin typeface="Lobster 1.4" panose="02000506000000020003" pitchFamily="50" charset="0"/>
                </a:rPr>
                <a:t>Neck Race (N.A)</a:t>
              </a:r>
              <a:endParaRPr lang="en-IN" sz="2800" dirty="0">
                <a:solidFill>
                  <a:schemeClr val="accent6">
                    <a:lumMod val="75000"/>
                  </a:schemeClr>
                </a:solidFill>
                <a:latin typeface="Lobster 1.4" panose="02000506000000020003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6599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41F4CF9-2FF1-4F2A-8D5E-461B83FB5A57}"/>
              </a:ext>
            </a:extLst>
          </p:cNvPr>
          <p:cNvGrpSpPr/>
          <p:nvPr/>
        </p:nvGrpSpPr>
        <p:grpSpPr>
          <a:xfrm>
            <a:off x="531847" y="239697"/>
            <a:ext cx="11128306" cy="6378606"/>
            <a:chOff x="838762" y="138722"/>
            <a:chExt cx="10735056" cy="6858000"/>
          </a:xfrm>
        </p:grpSpPr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CEF0EEFF-7220-403F-B82A-CAF763689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762" y="138722"/>
              <a:ext cx="10735056" cy="6858000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3497FF7-32A2-46AE-B8BC-D5E74E39ED3C}"/>
                </a:ext>
              </a:extLst>
            </p:cNvPr>
            <p:cNvSpPr txBox="1"/>
            <p:nvPr/>
          </p:nvSpPr>
          <p:spPr>
            <a:xfrm>
              <a:off x="8832504" y="2363412"/>
              <a:ext cx="2300000" cy="3275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4">
                      <a:lumMod val="75000"/>
                    </a:schemeClr>
                  </a:solidFill>
                  <a:latin typeface="Lobster 1.4" panose="02000506000000020003" pitchFamily="50" charset="0"/>
                </a:rPr>
                <a:t>Specials – </a:t>
              </a:r>
            </a:p>
            <a:p>
              <a:pPr marL="457200" indent="-457200" algn="ctr">
                <a:buAutoNum type="arabicPeriod"/>
              </a:pPr>
              <a:r>
                <a:rPr lang="en-US" sz="2400" dirty="0">
                  <a:solidFill>
                    <a:schemeClr val="accent4">
                      <a:lumMod val="75000"/>
                    </a:schemeClr>
                  </a:solidFill>
                  <a:latin typeface="Lobster 1.4" panose="02000506000000020003" pitchFamily="50" charset="0"/>
                </a:rPr>
                <a:t>Football / World Cup Special</a:t>
              </a:r>
            </a:p>
            <a:p>
              <a:pPr marL="457200" indent="-457200" algn="ctr">
                <a:buAutoNum type="arabicPeriod"/>
              </a:pPr>
              <a:r>
                <a:rPr lang="en-US" sz="2400" dirty="0">
                  <a:solidFill>
                    <a:schemeClr val="accent4">
                      <a:lumMod val="75000"/>
                    </a:schemeClr>
                  </a:solidFill>
                  <a:latin typeface="Lobster 1.4" panose="02000506000000020003" pitchFamily="50" charset="0"/>
                </a:rPr>
                <a:t>Barrier Gestures </a:t>
              </a:r>
            </a:p>
            <a:p>
              <a:pPr marL="457200" indent="-457200" algn="ctr">
                <a:buAutoNum type="arabicPeriod"/>
              </a:pPr>
              <a:r>
                <a:rPr lang="en-US" sz="2400" dirty="0">
                  <a:solidFill>
                    <a:schemeClr val="accent4">
                      <a:lumMod val="75000"/>
                    </a:schemeClr>
                  </a:solidFill>
                  <a:latin typeface="Lobster 1.4" panose="02000506000000020003" pitchFamily="50" charset="0"/>
                </a:rPr>
                <a:t>Exclusive Penpals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F9336B-F140-4455-87C8-7E91158B7F15}"/>
                </a:ext>
              </a:extLst>
            </p:cNvPr>
            <p:cNvSpPr txBox="1"/>
            <p:nvPr/>
          </p:nvSpPr>
          <p:spPr>
            <a:xfrm>
              <a:off x="838762" y="2363412"/>
              <a:ext cx="2741316" cy="4070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AutoNum type="arabicPeriod"/>
              </a:pPr>
              <a:r>
                <a:rPr lang="en-US" sz="2400" dirty="0">
                  <a:solidFill>
                    <a:srgbClr val="002060"/>
                  </a:solidFill>
                  <a:latin typeface="Lobster 1.4" panose="02000506000000020003" pitchFamily="50" charset="0"/>
                </a:rPr>
                <a:t>New York : United Heroez</a:t>
              </a:r>
            </a:p>
            <a:p>
              <a:pPr marL="342900" indent="-342900" algn="ctr">
                <a:buAutoNum type="arabicPeriod"/>
              </a:pPr>
              <a:r>
                <a:rPr lang="en-US" sz="2400" dirty="0">
                  <a:solidFill>
                    <a:srgbClr val="002060"/>
                  </a:solidFill>
                  <a:latin typeface="Lobster 1.4" panose="02000506000000020003" pitchFamily="50" charset="0"/>
                </a:rPr>
                <a:t>Shanghai : The Legend of Ladydragon</a:t>
              </a:r>
            </a:p>
            <a:p>
              <a:pPr marL="342900" indent="-342900" algn="ctr">
                <a:buAutoNum type="arabicPeriod"/>
              </a:pPr>
              <a:r>
                <a:rPr lang="en-US" sz="2400" dirty="0">
                  <a:solidFill>
                    <a:srgbClr val="002060"/>
                  </a:solidFill>
                  <a:latin typeface="Lobster 1.4" panose="02000506000000020003" pitchFamily="50" charset="0"/>
                </a:rPr>
                <a:t>London (N.A)</a:t>
              </a:r>
            </a:p>
            <a:p>
              <a:pPr marL="342900" indent="-342900" algn="ctr">
                <a:buAutoNum type="arabicPeriod"/>
              </a:pPr>
              <a:r>
                <a:rPr lang="en-US" sz="2400" dirty="0">
                  <a:solidFill>
                    <a:srgbClr val="002060"/>
                  </a:solidFill>
                  <a:latin typeface="Lobster 1.4" panose="02000506000000020003" pitchFamily="50" charset="0"/>
                </a:rPr>
                <a:t>Africa (N.A)</a:t>
              </a:r>
            </a:p>
            <a:p>
              <a:pPr marL="342900" indent="-342900" algn="ctr">
                <a:buAutoNum type="arabicPeriod"/>
              </a:pPr>
              <a:r>
                <a:rPr lang="en-US" sz="2400" dirty="0">
                  <a:solidFill>
                    <a:srgbClr val="002060"/>
                  </a:solidFill>
                  <a:latin typeface="Lobster 1.4" panose="02000506000000020003" pitchFamily="50" charset="0"/>
                </a:rPr>
                <a:t>Brazil :Rio De Janeiro (N.A)</a:t>
              </a:r>
            </a:p>
            <a:p>
              <a:pPr marL="342900" indent="-342900" algn="ctr">
                <a:buAutoNum type="arabicPeriod"/>
              </a:pPr>
              <a:r>
                <a:rPr lang="en-US" sz="2400" dirty="0">
                  <a:solidFill>
                    <a:srgbClr val="002060"/>
                  </a:solidFill>
                  <a:latin typeface="Lobster 1.4" panose="02000506000000020003" pitchFamily="50" charset="0"/>
                </a:rPr>
                <a:t>Japan (N.A)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8055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FA34763-A389-4B5C-AC0F-C4A2CD0ECE01}"/>
              </a:ext>
            </a:extLst>
          </p:cNvPr>
          <p:cNvGrpSpPr/>
          <p:nvPr/>
        </p:nvGrpSpPr>
        <p:grpSpPr>
          <a:xfrm>
            <a:off x="355106" y="268549"/>
            <a:ext cx="11666133" cy="6320901"/>
            <a:chOff x="159797" y="260995"/>
            <a:chExt cx="11666133" cy="6320901"/>
          </a:xfrm>
        </p:grpSpPr>
        <p:pic>
          <p:nvPicPr>
            <p:cNvPr id="2052" name="Picture 4" descr="See the source image">
              <a:extLst>
                <a:ext uri="{FF2B5EF4-FFF2-40B4-BE49-F238E27FC236}">
                  <a16:creationId xmlns:a16="http://schemas.microsoft.com/office/drawing/2014/main" id="{966FB8A0-97B5-4C41-BD83-5065F3E4D4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871"/>
            <a:stretch/>
          </p:blipFill>
          <p:spPr bwMode="auto">
            <a:xfrm>
              <a:off x="159797" y="260995"/>
              <a:ext cx="11585359" cy="6320901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9A7CC69-40D0-4681-A3BB-1B5C371465C3}"/>
                </a:ext>
              </a:extLst>
            </p:cNvPr>
            <p:cNvSpPr txBox="1"/>
            <p:nvPr/>
          </p:nvSpPr>
          <p:spPr>
            <a:xfrm>
              <a:off x="3055668" y="316053"/>
              <a:ext cx="248148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u="sng" dirty="0">
                  <a:latin typeface="Lobster 1.4" panose="02000506000000020003" pitchFamily="50" charset="0"/>
                </a:rPr>
                <a:t>Tales from Paris</a:t>
              </a:r>
            </a:p>
            <a:p>
              <a:pPr marL="342900" indent="-342900" algn="ctr">
                <a:buAutoNum type="arabicPeriod"/>
              </a:pPr>
              <a:r>
                <a:rPr lang="en-US" sz="2000" dirty="0">
                  <a:latin typeface="Lobster 1.4" panose="02000506000000020003" pitchFamily="50" charset="0"/>
                </a:rPr>
                <a:t>Repition</a:t>
              </a:r>
            </a:p>
            <a:p>
              <a:pPr marL="342900" indent="-342900" algn="ctr">
                <a:buAutoNum type="arabicPeriod"/>
              </a:pPr>
              <a:r>
                <a:rPr lang="en-US" sz="2000" dirty="0">
                  <a:latin typeface="Lobster 1.4" panose="02000506000000020003" pitchFamily="50" charset="0"/>
                </a:rPr>
                <a:t>Inspiration</a:t>
              </a:r>
            </a:p>
            <a:p>
              <a:pPr marL="342900" indent="-342900" algn="ctr">
                <a:buAutoNum type="arabicPeriod"/>
              </a:pPr>
              <a:r>
                <a:rPr lang="en-US" sz="2000" dirty="0">
                  <a:latin typeface="Lobster 1.4" panose="02000506000000020003" pitchFamily="50" charset="0"/>
                </a:rPr>
                <a:t>Busy Day</a:t>
              </a:r>
            </a:p>
            <a:p>
              <a:pPr marL="342900" indent="-342900" algn="ctr">
                <a:buAutoNum type="arabicPeriod"/>
              </a:pPr>
              <a:r>
                <a:rPr lang="en-US" sz="2000" dirty="0">
                  <a:latin typeface="Lobster 1.4" panose="02000506000000020003" pitchFamily="50" charset="0"/>
                </a:rPr>
                <a:t>Homework Essay</a:t>
              </a:r>
            </a:p>
            <a:p>
              <a:pPr marL="342900" indent="-342900" algn="ctr">
                <a:buAutoNum type="arabicPeriod"/>
              </a:pPr>
              <a:r>
                <a:rPr lang="en-US" sz="2000" dirty="0">
                  <a:latin typeface="Lobster 1.4" panose="02000506000000020003" pitchFamily="50" charset="0"/>
                </a:rPr>
                <a:t>The Notebook</a:t>
              </a:r>
              <a:endParaRPr lang="en-IN" sz="2000" dirty="0">
                <a:latin typeface="Lobster 1.4" panose="02000506000000020003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6FD702-DB8D-45A7-80C7-041EA0C2D50B}"/>
                </a:ext>
              </a:extLst>
            </p:cNvPr>
            <p:cNvSpPr txBox="1"/>
            <p:nvPr/>
          </p:nvSpPr>
          <p:spPr>
            <a:xfrm>
              <a:off x="5706822" y="316053"/>
              <a:ext cx="2662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u="sng" dirty="0">
                  <a:latin typeface="Lobster 1.4" panose="02000506000000020003" pitchFamily="50" charset="0"/>
                </a:rPr>
                <a:t>Movie</a:t>
              </a:r>
            </a:p>
            <a:p>
              <a:pPr algn="ctr"/>
              <a:r>
                <a:rPr lang="en-US" sz="2000" dirty="0">
                  <a:latin typeface="Lobster 1.4" panose="02000506000000020003" pitchFamily="50" charset="0"/>
                </a:rPr>
                <a:t>Ladybug &amp; Cat Noir : Awakening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D58D6-4B50-4000-9300-E5E4464BEF7B}"/>
                </a:ext>
              </a:extLst>
            </p:cNvPr>
            <p:cNvSpPr txBox="1"/>
            <p:nvPr/>
          </p:nvSpPr>
          <p:spPr>
            <a:xfrm>
              <a:off x="159797" y="269886"/>
              <a:ext cx="2734323" cy="403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>
                  <a:solidFill>
                    <a:schemeClr val="bg1">
                      <a:lumMod val="95000"/>
                    </a:schemeClr>
                  </a:solidFill>
                  <a:latin typeface="Lobster 1.4" panose="02000506000000020003" pitchFamily="50" charset="0"/>
                </a:rPr>
                <a:t>Songs</a:t>
              </a:r>
            </a:p>
            <a:p>
              <a:pPr marL="457200" indent="-457200" algn="ctr">
                <a:buAutoNum type="arabicPeriod"/>
              </a:pP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Lobster 1.4" panose="02000506000000020003" pitchFamily="50" charset="0"/>
                </a:rPr>
                <a:t>Miraculous</a:t>
              </a:r>
            </a:p>
            <a:p>
              <a:pPr marL="457200" indent="-457200" algn="ctr">
                <a:buAutoNum type="arabicPeriod"/>
              </a:pP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Lobster 1.4" panose="02000506000000020003" pitchFamily="50" charset="0"/>
                </a:rPr>
                <a:t>Adrienette Dance</a:t>
              </a:r>
            </a:p>
            <a:p>
              <a:pPr marL="457200" indent="-457200" algn="ctr">
                <a:buAutoNum type="arabicPeriod"/>
              </a:pP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Lobster 1.4" panose="02000506000000020003" pitchFamily="50" charset="0"/>
                </a:rPr>
                <a:t>In the rain</a:t>
              </a:r>
            </a:p>
            <a:p>
              <a:pPr marL="457200" indent="-457200" algn="ctr">
                <a:buAutoNum type="arabicPeriod"/>
              </a:pP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Lobster 1.4" panose="02000506000000020003" pitchFamily="50" charset="0"/>
                </a:rPr>
                <a:t>Little Kitty on the roof</a:t>
              </a:r>
            </a:p>
            <a:p>
              <a:pPr marL="457200" indent="-457200" algn="ctr">
                <a:buAutoNum type="arabicPeriod"/>
              </a:pP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Lobster 1.4" panose="02000506000000020003" pitchFamily="50" charset="0"/>
                </a:rPr>
                <a:t>The Boy that I secretly love</a:t>
              </a:r>
            </a:p>
            <a:p>
              <a:pPr marL="457200" indent="-457200" algn="ctr">
                <a:buAutoNum type="arabicPeriod"/>
              </a:pP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Lobster 1.4" panose="02000506000000020003" pitchFamily="50" charset="0"/>
                </a:rPr>
                <a:t>Cat of the night</a:t>
              </a:r>
            </a:p>
            <a:p>
              <a:pPr marL="457200" indent="-457200" algn="ctr">
                <a:buAutoNum type="arabicPeriod"/>
              </a:pP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Lobster 1.4" panose="02000506000000020003" pitchFamily="50" charset="0"/>
                </a:rPr>
                <a:t>All have the right</a:t>
              </a:r>
            </a:p>
            <a:p>
              <a:pPr marL="457200" indent="-457200" algn="ctr">
                <a:buAutoNum type="arabicPeriod"/>
              </a:pP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Lobster 1.4" panose="02000506000000020003" pitchFamily="50" charset="0"/>
                </a:rPr>
                <a:t>Marinette in the bakery</a:t>
              </a:r>
            </a:p>
            <a:p>
              <a:pPr marL="457200" indent="-457200" algn="ctr">
                <a:buAutoNum type="arabicPeriod"/>
              </a:pP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Lobster 1.4" panose="02000506000000020003" pitchFamily="50" charset="0"/>
                </a:rPr>
                <a:t>I am Santa Claws</a:t>
              </a:r>
            </a:p>
            <a:p>
              <a:pPr marL="457200" indent="-457200" algn="ctr">
                <a:buAutoNum type="arabicPeriod"/>
              </a:pP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Lobster 1.4" panose="02000506000000020003" pitchFamily="50" charset="0"/>
                </a:rPr>
                <a:t>Christmas theme</a:t>
              </a:r>
            </a:p>
            <a:p>
              <a:pPr marL="457200" indent="-457200" algn="ctr">
                <a:buAutoNum type="arabicPeriod"/>
              </a:pP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Lobster 1.4" panose="02000506000000020003" pitchFamily="50" charset="0"/>
                </a:rPr>
                <a:t>S4 theme</a:t>
              </a:r>
            </a:p>
            <a:p>
              <a:pPr marL="457200" indent="-457200" algn="ctr">
                <a:buAutoNum type="arabicPeriod"/>
              </a:pP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Lobster 1.4" panose="02000506000000020003" pitchFamily="50" charset="0"/>
                </a:rPr>
                <a:t>Miraculous Christmas</a:t>
              </a:r>
            </a:p>
            <a:p>
              <a:pPr marL="457200" indent="-457200" algn="ctr">
                <a:buAutoNum type="arabicPeriod"/>
              </a:pP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Lobster 1.4" panose="02000506000000020003" pitchFamily="50" charset="0"/>
                </a:rPr>
                <a:t>Smelly Wolf</a:t>
              </a:r>
            </a:p>
            <a:p>
              <a:endParaRPr lang="en-IN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85B51F-B231-4B06-83BF-C6E9FA36E406}"/>
                </a:ext>
              </a:extLst>
            </p:cNvPr>
            <p:cNvSpPr txBox="1"/>
            <p:nvPr/>
          </p:nvSpPr>
          <p:spPr>
            <a:xfrm>
              <a:off x="9091607" y="269886"/>
              <a:ext cx="273432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>
                  <a:solidFill>
                    <a:schemeClr val="bg1">
                      <a:lumMod val="95000"/>
                    </a:schemeClr>
                  </a:solidFill>
                  <a:latin typeface="Lobster 1.4" panose="02000506000000020003" pitchFamily="50" charset="0"/>
                </a:rPr>
                <a:t>Spoiler songs </a:t>
              </a:r>
              <a:r>
                <a:rPr lang="en-IN" sz="1600" u="sng" dirty="0">
                  <a:solidFill>
                    <a:schemeClr val="bg1">
                      <a:lumMod val="95000"/>
                    </a:schemeClr>
                  </a:solidFill>
                  <a:latin typeface="Lobster 1.4" panose="02000506000000020003" pitchFamily="50" charset="0"/>
                </a:rPr>
                <a:t> from the movie</a:t>
              </a:r>
            </a:p>
            <a:p>
              <a:pPr algn="ctr"/>
              <a:r>
                <a:rPr lang="en-IN" sz="1600" u="sng" dirty="0">
                  <a:solidFill>
                    <a:schemeClr val="bg1">
                      <a:lumMod val="95000"/>
                    </a:schemeClr>
                  </a:solidFill>
                  <a:latin typeface="Lobster 1.4" panose="02000506000000020003" pitchFamily="50" charset="0"/>
                </a:rPr>
                <a:t>(names not confirm)</a:t>
              </a:r>
            </a:p>
            <a:p>
              <a:pPr marL="342900" indent="-342900" algn="ctr">
                <a:buAutoNum type="arabicPeriod"/>
              </a:pP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Lobster 1.4" panose="02000506000000020003" pitchFamily="50" charset="0"/>
                </a:rPr>
                <a:t>Wall Between Us</a:t>
              </a:r>
            </a:p>
            <a:p>
              <a:pPr marL="342900" indent="-342900" algn="ctr">
                <a:buAutoNum type="arabicPeriod"/>
              </a:pP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Lobster 1.4" panose="02000506000000020003" pitchFamily="50" charset="0"/>
                </a:rPr>
                <a:t>The Last Dance</a:t>
              </a:r>
            </a:p>
            <a:p>
              <a:pPr marL="342900" indent="-342900" algn="ctr">
                <a:buAutoNum type="arabicPeriod"/>
              </a:pP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Lobster 1.4" panose="02000506000000020003" pitchFamily="50" charset="0"/>
                </a:rPr>
                <a:t>An Immense Power</a:t>
              </a:r>
            </a:p>
            <a:p>
              <a:pPr marL="342900" indent="-342900" algn="ctr">
                <a:buAutoNum type="arabicPeriod"/>
              </a:pP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Lobster 1.4" panose="02000506000000020003" pitchFamily="50" charset="0"/>
                </a:rPr>
                <a:t>Leave me alone</a:t>
              </a:r>
            </a:p>
            <a:p>
              <a:pPr marL="342900" indent="-342900" algn="ctr">
                <a:buAutoNum type="arabicPeriod"/>
              </a:pP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Lobster 1.4" panose="02000506000000020003" pitchFamily="50" charset="0"/>
                </a:rPr>
                <a:t>In love</a:t>
              </a:r>
            </a:p>
            <a:p>
              <a:pPr marL="342900" indent="-342900" algn="ctr">
                <a:buAutoNum type="arabicPeriod"/>
              </a:pP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Lobster 1.4" panose="02000506000000020003" pitchFamily="50" charset="0"/>
                </a:rPr>
                <a:t>A magic world</a:t>
              </a:r>
            </a:p>
            <a:p>
              <a:pPr marL="342900" indent="-342900" algn="ctr">
                <a:buAutoNum type="arabicPeriod"/>
              </a:pP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Lobster 1.4" panose="02000506000000020003" pitchFamily="50" charset="0"/>
                </a:rPr>
                <a:t>He smiled </a:t>
              </a:r>
            </a:p>
            <a:p>
              <a:pPr marL="342900" indent="-342900" algn="ctr">
                <a:buAutoNum type="arabicPeriod"/>
              </a:pP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Lobster 1.4" panose="02000506000000020003" pitchFamily="50" charset="0"/>
                </a:rPr>
                <a:t>Never Surrender</a:t>
              </a:r>
            </a:p>
            <a:p>
              <a:pPr marL="342900" indent="-342900" algn="ctr">
                <a:buAutoNum type="arabicPeriod"/>
              </a:pP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Lobster 1.4" panose="02000506000000020003" pitchFamily="50" charset="0"/>
              </a:endParaRPr>
            </a:p>
            <a:p>
              <a:pPr marL="342900" indent="-342900" algn="ctr">
                <a:buAutoNum type="arabicPeriod"/>
              </a:pP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Lobster 1.4" panose="02000506000000020003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8915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7C5A1-CABD-45B5-87C6-6C48E4B94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6235" y="322219"/>
            <a:ext cx="6598920" cy="6288772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r>
              <a:rPr lang="en-US" sz="1100" dirty="0" smtClean="0">
                <a:solidFill>
                  <a:schemeClr val="tx1"/>
                </a:solidFill>
                <a:latin typeface="Lobster 1.4" panose="02000506000000020003" pitchFamily="50" charset="0"/>
              </a:rPr>
              <a:t>                       </a:t>
            </a:r>
            <a:r>
              <a:rPr lang="en-US" sz="1100" dirty="0">
                <a:solidFill>
                  <a:schemeClr val="tx1"/>
                </a:solidFill>
                <a:latin typeface="Lobster 1.4" panose="02000506000000020003" pitchFamily="50" charset="0"/>
              </a:rPr>
              <a:t>New Year New Updates 2022</a:t>
            </a:r>
            <a:endParaRPr lang="en-US" sz="1100" dirty="0" smtClean="0">
              <a:solidFill>
                <a:schemeClr val="tx1"/>
              </a:solidFill>
              <a:latin typeface="Lobster 1.4" panose="02000506000000020003" pitchFamily="50" charset="0"/>
            </a:endParaRPr>
          </a:p>
          <a:p>
            <a:pPr marL="457200" indent="-457200">
              <a:buAutoNum type="arabicPeriod"/>
            </a:pPr>
            <a:r>
              <a:rPr lang="en-US" sz="1100" dirty="0" smtClean="0">
                <a:solidFill>
                  <a:schemeClr val="tx1"/>
                </a:solidFill>
                <a:latin typeface="Lobster 1.4" panose="02000506000000020003" pitchFamily="50" charset="0"/>
              </a:rPr>
              <a:t>Each Section has it’s own unique favicon.</a:t>
            </a:r>
          </a:p>
          <a:p>
            <a:pPr marL="457200" indent="-457200">
              <a:buAutoNum type="arabicPeriod"/>
            </a:pPr>
            <a:r>
              <a:rPr lang="en-US" sz="1100" dirty="0" smtClean="0">
                <a:solidFill>
                  <a:schemeClr val="tx1"/>
                </a:solidFill>
                <a:latin typeface="Lobster 1.4" panose="02000506000000020003" pitchFamily="50" charset="0"/>
              </a:rPr>
              <a:t>Episodes in Google Drive to make sure it’s safe.</a:t>
            </a:r>
          </a:p>
          <a:p>
            <a:pPr marL="457200" indent="-457200">
              <a:buAutoNum type="arabicPeriod"/>
            </a:pPr>
            <a:r>
              <a:rPr lang="en-US" sz="1100" dirty="0" smtClean="0">
                <a:solidFill>
                  <a:schemeClr val="tx1"/>
                </a:solidFill>
                <a:latin typeface="Lobster 1.4" panose="02000506000000020003" pitchFamily="50" charset="0"/>
              </a:rPr>
              <a:t>New title and favicon style.</a:t>
            </a:r>
          </a:p>
          <a:p>
            <a:pPr marL="457200" indent="-457200">
              <a:buAutoNum type="arabicPeriod"/>
            </a:pPr>
            <a:r>
              <a:rPr lang="en-US" sz="1100" dirty="0" smtClean="0">
                <a:solidFill>
                  <a:schemeClr val="tx1"/>
                </a:solidFill>
                <a:latin typeface="Lobster 1.4" panose="02000506000000020003" pitchFamily="50" charset="0"/>
              </a:rPr>
              <a:t>Soundtracks &amp; songs in google drive .</a:t>
            </a:r>
          </a:p>
          <a:p>
            <a:pPr marL="457200" indent="-457200">
              <a:buAutoNum type="arabicPeriod"/>
            </a:pPr>
            <a:r>
              <a:rPr lang="en-US" sz="1100" dirty="0" smtClean="0">
                <a:solidFill>
                  <a:schemeClr val="tx1"/>
                </a:solidFill>
                <a:latin typeface="Lobster 1.4" panose="02000506000000020003" pitchFamily="50" charset="0"/>
              </a:rPr>
              <a:t>External Links for Miraculous Sessions like pen pals &amp; subscription boxes.</a:t>
            </a:r>
          </a:p>
          <a:p>
            <a:pPr marL="457200" indent="-457200">
              <a:buAutoNum type="arabicPeriod"/>
            </a:pPr>
            <a:r>
              <a:rPr lang="en-US" sz="1100" dirty="0" smtClean="0">
                <a:solidFill>
                  <a:schemeClr val="tx1"/>
                </a:solidFill>
                <a:latin typeface="Lobster 1.4" panose="02000506000000020003" pitchFamily="50" charset="0"/>
              </a:rPr>
              <a:t>More learning from the show.</a:t>
            </a:r>
          </a:p>
          <a:p>
            <a:pPr marL="457200" indent="-457200">
              <a:buAutoNum type="arabicPeriod"/>
            </a:pPr>
            <a:r>
              <a:rPr lang="en-US" sz="1100" dirty="0" smtClean="0">
                <a:solidFill>
                  <a:schemeClr val="tx1"/>
                </a:solidFill>
                <a:latin typeface="Lobster 1.4" panose="02000506000000020003" pitchFamily="50" charset="0"/>
              </a:rPr>
              <a:t>Episode List update.</a:t>
            </a:r>
          </a:p>
          <a:p>
            <a:pPr marL="457200" indent="-457200">
              <a:buAutoNum type="arabicPeriod"/>
            </a:pPr>
            <a:r>
              <a:rPr lang="en-US" sz="1100" dirty="0" smtClean="0">
                <a:solidFill>
                  <a:schemeClr val="tx1"/>
                </a:solidFill>
                <a:latin typeface="Lobster 1.4" panose="02000506000000020003" pitchFamily="50" charset="0"/>
              </a:rPr>
              <a:t>News Section, where you’ll get spoilers , release dates &amp; news about the show.</a:t>
            </a:r>
          </a:p>
          <a:p>
            <a:pPr marL="457200" indent="-457200">
              <a:buAutoNum type="arabicPeriod"/>
            </a:pPr>
            <a:r>
              <a:rPr lang="en-US" sz="1100" dirty="0" smtClean="0">
                <a:solidFill>
                  <a:schemeClr val="tx1"/>
                </a:solidFill>
                <a:latin typeface="Lobster 1.4" panose="02000506000000020003" pitchFamily="50" charset="0"/>
              </a:rPr>
              <a:t>Update in information about characters.</a:t>
            </a:r>
          </a:p>
          <a:p>
            <a:pPr marL="457200" indent="-457200">
              <a:buAutoNum type="arabicPeriod"/>
            </a:pPr>
            <a:r>
              <a:rPr lang="en-US" sz="1100" dirty="0" smtClean="0">
                <a:solidFill>
                  <a:schemeClr val="tx1"/>
                </a:solidFill>
                <a:latin typeface="Lobster 1.4" panose="02000506000000020003" pitchFamily="50" charset="0"/>
              </a:rPr>
              <a:t>Renlings will have their own separate section.</a:t>
            </a:r>
          </a:p>
          <a:p>
            <a:pPr marL="457200" indent="-457200">
              <a:buAutoNum type="arabicPeriod"/>
            </a:pPr>
            <a:r>
              <a:rPr lang="en-US" sz="1100" dirty="0" smtClean="0">
                <a:solidFill>
                  <a:schemeClr val="tx1"/>
                </a:solidFill>
                <a:latin typeface="Lobster 1.4" panose="02000506000000020003" pitchFamily="50" charset="0"/>
              </a:rPr>
              <a:t>Felix , Chloe, Lila, Sabrina, Nathaniel, Ivan &amp; Marc will be added.</a:t>
            </a:r>
          </a:p>
          <a:p>
            <a:pPr marL="457200" indent="-457200">
              <a:buAutoNum type="arabicPeriod"/>
            </a:pPr>
            <a:r>
              <a:rPr lang="en-US" sz="1100" dirty="0" smtClean="0">
                <a:solidFill>
                  <a:schemeClr val="tx1"/>
                </a:solidFill>
                <a:latin typeface="Lobster 1.4" panose="02000506000000020003" pitchFamily="50" charset="0"/>
              </a:rPr>
              <a:t>New game by me will be added, “The Battle of Miraculous”.</a:t>
            </a:r>
          </a:p>
          <a:p>
            <a:pPr marL="457200" indent="-457200">
              <a:buAutoNum type="arabicPeriod"/>
            </a:pPr>
            <a:r>
              <a:rPr lang="en-US" sz="1100" dirty="0" smtClean="0">
                <a:solidFill>
                  <a:schemeClr val="tx1"/>
                </a:solidFill>
                <a:latin typeface="Lobster 1.4" panose="02000506000000020003" pitchFamily="50" charset="0"/>
              </a:rPr>
              <a:t>New Quiz by me  with all the seasons we have got till now.</a:t>
            </a:r>
          </a:p>
          <a:p>
            <a:pPr marL="457200" indent="-457200">
              <a:buAutoNum type="arabicPeriod"/>
            </a:pPr>
            <a:r>
              <a:rPr lang="en-US" sz="1100" dirty="0" smtClean="0">
                <a:solidFill>
                  <a:schemeClr val="tx1"/>
                </a:solidFill>
                <a:latin typeface="Lobster 1.4" panose="02000506000000020003" pitchFamily="50" charset="0"/>
              </a:rPr>
              <a:t>New Webpage Thumbnail, with a special look.</a:t>
            </a:r>
          </a:p>
          <a:p>
            <a:pPr marL="457200" indent="-457200">
              <a:buAutoNum type="arabicPeriod"/>
            </a:pPr>
            <a:r>
              <a:rPr lang="en-US" sz="1100" dirty="0" smtClean="0">
                <a:solidFill>
                  <a:schemeClr val="tx1"/>
                </a:solidFill>
                <a:latin typeface="Lobster 1.4" panose="02000506000000020003" pitchFamily="50" charset="0"/>
              </a:rPr>
              <a:t>Get a facts section in the webpage to unravel the secrets of Miraculous.</a:t>
            </a:r>
          </a:p>
          <a:p>
            <a:pPr marL="457200" indent="-457200">
              <a:buAutoNum type="arabicPeriod"/>
            </a:pPr>
            <a:r>
              <a:rPr lang="en-US" sz="1100" dirty="0" smtClean="0">
                <a:solidFill>
                  <a:schemeClr val="tx1"/>
                </a:solidFill>
                <a:latin typeface="Lobster 1.4" panose="02000506000000020003" pitchFamily="50" charset="0"/>
              </a:rPr>
              <a:t>Official game download link will be available for android.</a:t>
            </a:r>
          </a:p>
          <a:p>
            <a:pPr marL="457200" indent="-457200">
              <a:buAutoNum type="arabicPeriod"/>
            </a:pPr>
            <a:r>
              <a:rPr lang="en-US" sz="1100" dirty="0" smtClean="0">
                <a:solidFill>
                  <a:schemeClr val="tx1"/>
                </a:solidFill>
                <a:latin typeface="Lobster 1.4" panose="02000506000000020003" pitchFamily="50" charset="0"/>
              </a:rPr>
              <a:t>Roblox game link available as well.</a:t>
            </a:r>
          </a:p>
          <a:p>
            <a:pPr marL="457200" indent="-457200">
              <a:buAutoNum type="arabicPeriod"/>
            </a:pPr>
            <a:r>
              <a:rPr lang="en-US" sz="1100" dirty="0" smtClean="0">
                <a:solidFill>
                  <a:schemeClr val="tx1"/>
                </a:solidFill>
                <a:latin typeface="Lobster 1.4" panose="02000506000000020003" pitchFamily="50" charset="0"/>
              </a:rPr>
              <a:t>Official Website &amp; Youtube Channel link will be available.</a:t>
            </a:r>
          </a:p>
          <a:p>
            <a:pPr marL="457200" indent="-457200">
              <a:buAutoNum type="arabicPeriod"/>
            </a:pPr>
            <a:r>
              <a:rPr lang="en-US" sz="1100" dirty="0" smtClean="0">
                <a:solidFill>
                  <a:schemeClr val="tx1"/>
                </a:solidFill>
                <a:latin typeface="Lobster 1.4" panose="02000506000000020003" pitchFamily="50" charset="0"/>
              </a:rPr>
              <a:t>Sample Pen Pal Session Letter available in French, translation will be , it will be downloadable &amp; printable.</a:t>
            </a:r>
          </a:p>
          <a:p>
            <a:pPr marL="457200" indent="-457200">
              <a:buAutoNum type="arabicPeriod"/>
            </a:pPr>
            <a:r>
              <a:rPr lang="en-US" sz="1100" dirty="0" smtClean="0">
                <a:solidFill>
                  <a:schemeClr val="tx1"/>
                </a:solidFill>
                <a:latin typeface="Lobster 1.4" panose="02000506000000020003" pitchFamily="50" charset="0"/>
              </a:rPr>
              <a:t>Each season &amp; specials will have a different section so it won’t be confusing when searching for an episode.</a:t>
            </a:r>
          </a:p>
          <a:p>
            <a:pPr marL="457200" indent="-457200">
              <a:buAutoNum type="arabicPeriod"/>
            </a:pPr>
            <a:r>
              <a:rPr lang="en-US" sz="1100" dirty="0" smtClean="0">
                <a:solidFill>
                  <a:schemeClr val="tx1"/>
                </a:solidFill>
                <a:latin typeface="Lobster 1.4" panose="02000506000000020003" pitchFamily="50" charset="0"/>
              </a:rPr>
              <a:t>New design of the website to make it more adaptable.</a:t>
            </a:r>
          </a:p>
          <a:p>
            <a:pPr marL="457200" indent="-457200">
              <a:buAutoNum type="arabicPeriod"/>
            </a:pPr>
            <a:r>
              <a:rPr lang="en-US" sz="1100" dirty="0" smtClean="0">
                <a:solidFill>
                  <a:schemeClr val="tx1"/>
                </a:solidFill>
                <a:latin typeface="Lobster 1.4" panose="02000506000000020003" pitchFamily="50" charset="0"/>
              </a:rPr>
              <a:t>Episode End Card available in the episode section.</a:t>
            </a:r>
          </a:p>
          <a:p>
            <a:pPr marL="457200" indent="-457200">
              <a:buAutoNum type="arabicPeriod"/>
            </a:pPr>
            <a:endParaRPr lang="en-IN" sz="1100" dirty="0">
              <a:solidFill>
                <a:schemeClr val="tx1"/>
              </a:solidFill>
              <a:latin typeface="Lobster 1.4" panose="0200050600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611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www.miraculousladybug.com/bebcf41abcee19303f18f9babf9be55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61" t="75455" r="5202" b="6909"/>
          <a:stretch/>
        </p:blipFill>
        <p:spPr bwMode="auto">
          <a:xfrm>
            <a:off x="2095949" y="2447186"/>
            <a:ext cx="1991971" cy="1979959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ictu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16" t="75892" r="5590" b="7339"/>
          <a:stretch/>
        </p:blipFill>
        <p:spPr bwMode="auto">
          <a:xfrm flipH="1">
            <a:off x="69554" y="55736"/>
            <a:ext cx="2000724" cy="1917728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ictu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58" t="74772" r="5404" b="6848"/>
          <a:stretch/>
        </p:blipFill>
        <p:spPr bwMode="auto">
          <a:xfrm>
            <a:off x="59356" y="2372961"/>
            <a:ext cx="2000724" cy="1898916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ofile pictur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33" t="74972" r="5466" b="6360"/>
          <a:stretch/>
        </p:blipFill>
        <p:spPr bwMode="auto">
          <a:xfrm>
            <a:off x="4094800" y="73534"/>
            <a:ext cx="2057489" cy="1994694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ofile pictur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06" t="75037" r="5649" b="6549"/>
          <a:stretch/>
        </p:blipFill>
        <p:spPr bwMode="auto">
          <a:xfrm>
            <a:off x="4166289" y="2470794"/>
            <a:ext cx="1986000" cy="1897908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rofile pictur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09" t="75283" r="5607" b="6924"/>
          <a:stretch/>
        </p:blipFill>
        <p:spPr bwMode="auto">
          <a:xfrm>
            <a:off x="47868" y="4865474"/>
            <a:ext cx="1954581" cy="1981855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rofile pictur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93" t="75582" r="5593" b="6550"/>
          <a:stretch/>
        </p:blipFill>
        <p:spPr bwMode="auto">
          <a:xfrm>
            <a:off x="10210769" y="2429769"/>
            <a:ext cx="1952837" cy="1909303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rofile picture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1" t="74659" r="5418" b="6425"/>
          <a:stretch/>
        </p:blipFill>
        <p:spPr bwMode="auto">
          <a:xfrm>
            <a:off x="6210365" y="132959"/>
            <a:ext cx="1986001" cy="1907715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rofile pictur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1" t="75075" r="5813" b="7143"/>
          <a:stretch/>
        </p:blipFill>
        <p:spPr bwMode="auto">
          <a:xfrm>
            <a:off x="2095949" y="31062"/>
            <a:ext cx="1973179" cy="1979958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rofile picture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4" t="75025" r="5659" b="6805"/>
          <a:stretch/>
        </p:blipFill>
        <p:spPr bwMode="auto">
          <a:xfrm>
            <a:off x="8194708" y="2393408"/>
            <a:ext cx="1961368" cy="1955144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Profile picture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49" t="75239" r="5614" b="7047"/>
          <a:stretch/>
        </p:blipFill>
        <p:spPr bwMode="auto">
          <a:xfrm>
            <a:off x="6206982" y="2450102"/>
            <a:ext cx="1933033" cy="194741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Profile picture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68" t="75479" r="5250" b="6403"/>
          <a:stretch/>
        </p:blipFill>
        <p:spPr bwMode="auto">
          <a:xfrm>
            <a:off x="10272492" y="203492"/>
            <a:ext cx="1919508" cy="187690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764" y="4903228"/>
            <a:ext cx="1957876" cy="1955144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s://i.ytimg.com/vi/SY3-30KNCAM/maxresdefault.jpg"/>
          <p:cNvPicPr>
            <a:picLocks noChangeAspect="1" noChangeArrowheads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9" t="13646" r="28894" b="10008"/>
          <a:stretch/>
        </p:blipFill>
        <p:spPr bwMode="auto">
          <a:xfrm>
            <a:off x="8255167" y="109396"/>
            <a:ext cx="1973179" cy="197099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ttps://res.cloudinary.com/teepublic/image/private/s--b2yZ0Qjm--/t_Resized%20Artwork/c_fit,g_north_west,h_1054,w_1054/co_ffffff,e_outline:53/co_ffffff,e_outline:inner_fill:53/co_bbbbbb,e_outline:3:1000/c_mpad,g_center,h_1260,w_1260/b_rgb:eeeeee/c_limit,f_jpg,h_630,q_90,w_630/v1576117948/production/designs/7157951_0.jpg"/>
          <p:cNvPicPr>
            <a:picLocks noChangeAspect="1" noChangeArrowheads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" t="5032" r="5073" b="5861"/>
          <a:stretch/>
        </p:blipFill>
        <p:spPr bwMode="auto">
          <a:xfrm>
            <a:off x="2032204" y="4842199"/>
            <a:ext cx="1960478" cy="2001074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https://th.bing.com/th/id/OIP.4EQUX4SDO6EjOCxI7ua_agHaHb?pid=ImgDet&amp;rs=1"/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640" y="4918412"/>
            <a:ext cx="1910992" cy="1895473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#miraculous ladybug from WELCOME"/>
          <p:cNvPicPr>
            <a:picLocks noChangeAspect="1" noChangeArrowheads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3" t="7341" r="29744" b="7127"/>
          <a:stretch/>
        </p:blipFill>
        <p:spPr bwMode="auto">
          <a:xfrm>
            <a:off x="7999078" y="4900692"/>
            <a:ext cx="1878411" cy="1884088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https://i.pinimg.com/736x/42/23/e3/4223e3150b5e39dd50b8dcffdfae946a.jpg"/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508" y="4707410"/>
            <a:ext cx="2143293" cy="207737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818" y="3596144"/>
            <a:ext cx="1984535" cy="1974572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564725" y="2991996"/>
            <a:ext cx="3349778" cy="1070744"/>
            <a:chOff x="1889760" y="1307865"/>
            <a:chExt cx="5982154" cy="2321842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199" y="1698171"/>
              <a:ext cx="665869" cy="657404"/>
            </a:xfrm>
            <a:prstGeom prst="rect">
              <a:avLst/>
            </a:prstGeom>
          </p:spPr>
        </p:pic>
        <p:pic>
          <p:nvPicPr>
            <p:cNvPr id="32" name="Picture 2" descr="See the source image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9760" y="1307865"/>
              <a:ext cx="5982154" cy="2321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/>
          <p:cNvGrpSpPr/>
          <p:nvPr/>
        </p:nvGrpSpPr>
        <p:grpSpPr>
          <a:xfrm>
            <a:off x="5214714" y="1035648"/>
            <a:ext cx="1984535" cy="2089154"/>
            <a:chOff x="-39777" y="3206930"/>
            <a:chExt cx="1984535" cy="2089154"/>
          </a:xfrm>
        </p:grpSpPr>
        <p:sp>
          <p:nvSpPr>
            <p:cNvPr id="35" name="Flowchart: Connector 34"/>
            <p:cNvSpPr/>
            <p:nvPr/>
          </p:nvSpPr>
          <p:spPr>
            <a:xfrm>
              <a:off x="-39777" y="3206930"/>
              <a:ext cx="1984535" cy="1986404"/>
            </a:xfrm>
            <a:prstGeom prst="flowChartConnector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6" name="Picture 14" descr="https://res.cloudinary.com/teepublic/image/private/s--gY_WtRxl--/t_Resized%20Artwork/c_fit,g_north_west,h_1054,w_1054/co_ffffff,e_outline:38/co_ffffff,e_outline:inner_fill:38/co_bbbbbb,e_outline:3:1000/c_mpad,g_center,h_1260,w_1260/b_rgb:eeeeee/c_limit,f_jpg,h_630,q_90,w_630/v1527801074/production/designs/2743113_0.jp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5556" b="85556" l="5079" r="93968">
                          <a14:foregroundMark x1="7778" y1="57937" x2="88571" y2="59524"/>
                          <a14:foregroundMark x1="39365" y1="55556" x2="37937" y2="37143"/>
                          <a14:foregroundMark x1="12540" y1="51270" x2="80159" y2="51905"/>
                          <a14:foregroundMark x1="40000" y1="37778" x2="89206" y2="39206"/>
                          <a14:foregroundMark x1="11111" y1="66825" x2="21587" y2="59683"/>
                          <a14:foregroundMark x1="19683" y1="65556" x2="33175" y2="65556"/>
                          <a14:foregroundMark x1="85079" y1="67619" x2="88889" y2="66190"/>
                          <a14:foregroundMark x1="93175" y1="56190" x2="92698" y2="41429"/>
                          <a14:foregroundMark x1="7937" y1="64921" x2="7778" y2="37302"/>
                          <a14:foregroundMark x1="6190" y1="37778" x2="31270" y2="38413"/>
                          <a14:foregroundMark x1="6508" y1="36190" x2="14286" y2="35714"/>
                          <a14:foregroundMark x1="33016" y1="33651" x2="38889" y2="38730"/>
                          <a14:foregroundMark x1="30000" y1="36825" x2="30952" y2="30635"/>
                          <a14:foregroundMark x1="24127" y1="67937" x2="44127" y2="65873"/>
                          <a14:foregroundMark x1="48413" y1="66349" x2="71429" y2="64444"/>
                          <a14:foregroundMark x1="56190" y1="67619" x2="67302" y2="67143"/>
                          <a14:foregroundMark x1="78413" y1="66190" x2="85397" y2="66190"/>
                          <a14:foregroundMark x1="89365" y1="58730" x2="89683" y2="66190"/>
                          <a14:foregroundMark x1="91429" y1="38730" x2="93968" y2="43651"/>
                          <a14:foregroundMark x1="35397" y1="59365" x2="42222" y2="65238"/>
                          <a14:foregroundMark x1="48095" y1="64603" x2="48095" y2="58730"/>
                          <a14:foregroundMark x1="62222" y1="57143" x2="63810" y2="53492"/>
                          <a14:foregroundMark x1="87143" y1="58571" x2="86667" y2="526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81" y="3206930"/>
              <a:ext cx="1804684" cy="2089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46932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877</Words>
  <Application>Microsoft Office PowerPoint</Application>
  <PresentationFormat>Widescreen</PresentationFormat>
  <Paragraphs>229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Lobster 1.4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Anushreya Satish</dc:creator>
  <cp:lastModifiedBy>ANUSHREYA ANUSHREE</cp:lastModifiedBy>
  <cp:revision>36</cp:revision>
  <dcterms:created xsi:type="dcterms:W3CDTF">2021-08-30T05:50:47Z</dcterms:created>
  <dcterms:modified xsi:type="dcterms:W3CDTF">2021-12-14T09:57:05Z</dcterms:modified>
</cp:coreProperties>
</file>